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72" r:id="rId3"/>
    <p:sldId id="508" r:id="rId4"/>
    <p:sldId id="263" r:id="rId5"/>
    <p:sldId id="510" r:id="rId6"/>
    <p:sldId id="531" r:id="rId7"/>
    <p:sldId id="507" r:id="rId8"/>
    <p:sldId id="500" r:id="rId9"/>
    <p:sldId id="472" r:id="rId10"/>
    <p:sldId id="494" r:id="rId11"/>
    <p:sldId id="475" r:id="rId12"/>
    <p:sldId id="537" r:id="rId13"/>
    <p:sldId id="538" r:id="rId14"/>
    <p:sldId id="541" r:id="rId15"/>
    <p:sldId id="540" r:id="rId16"/>
    <p:sldId id="542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394" r:id="rId25"/>
    <p:sldId id="476" r:id="rId26"/>
    <p:sldId id="551" r:id="rId27"/>
    <p:sldId id="550" r:id="rId28"/>
    <p:sldId id="552" r:id="rId29"/>
    <p:sldId id="554" r:id="rId30"/>
    <p:sldId id="553" r:id="rId31"/>
    <p:sldId id="555" r:id="rId32"/>
    <p:sldId id="557" r:id="rId33"/>
    <p:sldId id="556" r:id="rId34"/>
    <p:sldId id="558" r:id="rId35"/>
    <p:sldId id="505" r:id="rId36"/>
    <p:sldId id="527" r:id="rId37"/>
    <p:sldId id="519" r:id="rId38"/>
    <p:sldId id="526" r:id="rId39"/>
    <p:sldId id="530" r:id="rId40"/>
    <p:sldId id="522" r:id="rId41"/>
    <p:sldId id="529" r:id="rId42"/>
    <p:sldId id="521" r:id="rId43"/>
    <p:sldId id="534" r:id="rId44"/>
    <p:sldId id="440" r:id="rId45"/>
    <p:sldId id="535" r:id="rId46"/>
    <p:sldId id="279" r:id="rId47"/>
    <p:sldId id="439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2134"/>
    <a:srgbClr val="FF66CC"/>
    <a:srgbClr val="FCA17D"/>
    <a:srgbClr val="DA627D"/>
    <a:srgbClr val="162234"/>
    <a:srgbClr val="162235"/>
    <a:srgbClr val="172336"/>
    <a:srgbClr val="0D0628"/>
    <a:srgbClr val="152234"/>
    <a:srgbClr val="F9DB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73B95-5A1A-45BC-8DA4-603AB737797F}" v="577" dt="2024-12-11T17:57:01.175"/>
    <p1510:client id="{BB0CA44F-3F91-404C-8C13-5E66CF5F943E}" v="91" dt="2024-12-11T17:25:03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67" autoAdjust="0"/>
  </p:normalViewPr>
  <p:slideViewPr>
    <p:cSldViewPr snapToGrid="0">
      <p:cViewPr varScale="1">
        <p:scale>
          <a:sx n="79" d="100"/>
          <a:sy n="79" d="100"/>
        </p:scale>
        <p:origin x="974" y="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i Ligato" userId="7875cec0db90cc51" providerId="LiveId" clId="{02873B95-5A1A-45BC-8DA4-603AB737797F}"/>
    <pc:docChg chg="undo redo custSel addSld delSld modSld">
      <pc:chgData name="Giovanni Ligato" userId="7875cec0db90cc51" providerId="LiveId" clId="{02873B95-5A1A-45BC-8DA4-603AB737797F}" dt="2024-12-11T17:57:01.175" v="778" actId="14100"/>
      <pc:docMkLst>
        <pc:docMk/>
      </pc:docMkLst>
      <pc:sldChg chg="addSp delSp modSp mod">
        <pc:chgData name="Giovanni Ligato" userId="7875cec0db90cc51" providerId="LiveId" clId="{02873B95-5A1A-45BC-8DA4-603AB737797F}" dt="2024-12-11T17:55:49.298" v="766" actId="478"/>
        <pc:sldMkLst>
          <pc:docMk/>
          <pc:sldMk cId="2611319747" sldId="314"/>
        </pc:sldMkLst>
        <pc:spChg chg="add del mod">
          <ac:chgData name="Giovanni Ligato" userId="7875cec0db90cc51" providerId="LiveId" clId="{02873B95-5A1A-45BC-8DA4-603AB737797F}" dt="2024-12-11T17:55:49.298" v="766" actId="478"/>
          <ac:spMkLst>
            <pc:docMk/>
            <pc:sldMk cId="2611319747" sldId="314"/>
            <ac:spMk id="3" creationId="{EB73C14C-85D3-9706-82ED-4BB49AA7780B}"/>
          </ac:spMkLst>
        </pc:spChg>
        <pc:spChg chg="add del mod">
          <ac:chgData name="Giovanni Ligato" userId="7875cec0db90cc51" providerId="LiveId" clId="{02873B95-5A1A-45BC-8DA4-603AB737797F}" dt="2024-12-11T17:53:05.018" v="762" actId="478"/>
          <ac:spMkLst>
            <pc:docMk/>
            <pc:sldMk cId="2611319747" sldId="314"/>
            <ac:spMk id="4" creationId="{7456E31A-4506-D1EC-E285-593481BD73BC}"/>
          </ac:spMkLst>
        </pc:spChg>
        <pc:grpChg chg="mod">
          <ac:chgData name="Giovanni Ligato" userId="7875cec0db90cc51" providerId="LiveId" clId="{02873B95-5A1A-45BC-8DA4-603AB737797F}" dt="2024-12-11T17:52:22.128" v="752" actId="1076"/>
          <ac:grpSpMkLst>
            <pc:docMk/>
            <pc:sldMk cId="2611319747" sldId="314"/>
            <ac:grpSpMk id="42" creationId="{67725F3A-66F0-684E-A2F8-69ED98FA4BB6}"/>
          </ac:grpSpMkLst>
        </pc:grp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61" creationId="{92BD0C43-471C-ED3B-87A8-89E263AC5EC5}"/>
          </ac:cxnSpMkLst>
        </pc:cxnChg>
        <pc:cxnChg chg="mod">
          <ac:chgData name="Giovanni Ligato" userId="7875cec0db90cc51" providerId="LiveId" clId="{02873B95-5A1A-45BC-8DA4-603AB737797F}" dt="2024-12-11T17:52:22.128" v="752" actId="1076"/>
          <ac:cxnSpMkLst>
            <pc:docMk/>
            <pc:sldMk cId="2611319747" sldId="314"/>
            <ac:cxnSpMk id="70" creationId="{98DFB3B9-D922-EC7D-CCDB-F55DD444DBD6}"/>
          </ac:cxnSpMkLst>
        </pc:cxnChg>
      </pc:sldChg>
      <pc:sldChg chg="modSp mod">
        <pc:chgData name="Giovanni Ligato" userId="7875cec0db90cc51" providerId="LiveId" clId="{02873B95-5A1A-45BC-8DA4-603AB737797F}" dt="2024-12-11T17:24:19.191" v="216"/>
        <pc:sldMkLst>
          <pc:docMk/>
          <pc:sldMk cId="623147115" sldId="322"/>
        </pc:sldMkLst>
        <pc:spChg chg="mod">
          <ac:chgData name="Giovanni Ligato" userId="7875cec0db90cc51" providerId="LiveId" clId="{02873B95-5A1A-45BC-8DA4-603AB737797F}" dt="2024-12-11T17:23:00.204" v="213"/>
          <ac:spMkLst>
            <pc:docMk/>
            <pc:sldMk cId="623147115" sldId="322"/>
            <ac:spMk id="19" creationId="{E4B3AE9A-2D31-99FC-2AEA-61D047F4E354}"/>
          </ac:spMkLst>
        </pc:spChg>
        <pc:spChg chg="mod">
          <ac:chgData name="Giovanni Ligato" userId="7875cec0db90cc51" providerId="LiveId" clId="{02873B95-5A1A-45BC-8DA4-603AB737797F}" dt="2024-12-11T17:24:19.191" v="216"/>
          <ac:spMkLst>
            <pc:docMk/>
            <pc:sldMk cId="623147115" sldId="322"/>
            <ac:spMk id="29" creationId="{AAA783BB-3129-FB1B-C940-7570402F9328}"/>
          </ac:spMkLst>
        </pc:spChg>
      </pc:sldChg>
      <pc:sldChg chg="addSp delSp modSp mod">
        <pc:chgData name="Giovanni Ligato" userId="7875cec0db90cc51" providerId="LiveId" clId="{02873B95-5A1A-45BC-8DA4-603AB737797F}" dt="2024-12-11T17:24:45.415" v="221"/>
        <pc:sldMkLst>
          <pc:docMk/>
          <pc:sldMk cId="1197746650" sldId="324"/>
        </pc:sldMkLst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8" creationId="{70DCD5C0-6584-DBFF-AD25-CD292C3D1A94}"/>
          </ac:spMkLst>
        </pc:spChg>
        <pc:spChg chg="mod">
          <ac:chgData name="Giovanni Ligato" userId="7875cec0db90cc51" providerId="LiveId" clId="{02873B95-5A1A-45BC-8DA4-603AB737797F}" dt="2024-12-11T17:24:45.415" v="221"/>
          <ac:spMkLst>
            <pc:docMk/>
            <pc:sldMk cId="1197746650" sldId="324"/>
            <ac:spMk id="24" creationId="{80A7A3A6-8F91-87B4-BCBF-9A6648ECDD7C}"/>
          </ac:spMkLst>
        </pc:spChg>
        <pc:spChg chg="mod">
          <ac:chgData name="Giovanni Ligato" userId="7875cec0db90cc51" providerId="LiveId" clId="{02873B95-5A1A-45BC-8DA4-603AB737797F}" dt="2024-12-11T17:24:27.227" v="219"/>
          <ac:spMkLst>
            <pc:docMk/>
            <pc:sldMk cId="1197746650" sldId="324"/>
            <ac:spMk id="29" creationId="{E1D9CD8A-B98C-64A2-8A6C-1807DBBA5E4E}"/>
          </ac:spMkLst>
        </pc:spChg>
        <pc:grpChg chg="add mod">
          <ac:chgData name="Giovanni Ligato" userId="7875cec0db90cc51" providerId="LiveId" clId="{02873B95-5A1A-45BC-8DA4-603AB737797F}" dt="2024-12-11T17:24:45.415" v="221"/>
          <ac:grpSpMkLst>
            <pc:docMk/>
            <pc:sldMk cId="1197746650" sldId="324"/>
            <ac:grpSpMk id="4" creationId="{BDC0348D-A8DF-DA40-2E3D-2D7D20D0F55E}"/>
          </ac:grpSpMkLst>
        </pc:grpChg>
        <pc:grpChg chg="del">
          <ac:chgData name="Giovanni Ligato" userId="7875cec0db90cc51" providerId="LiveId" clId="{02873B95-5A1A-45BC-8DA4-603AB737797F}" dt="2024-12-11T17:24:38.154" v="220" actId="478"/>
          <ac:grpSpMkLst>
            <pc:docMk/>
            <pc:sldMk cId="1197746650" sldId="324"/>
            <ac:grpSpMk id="41" creationId="{B46C98B3-09B1-B062-F7A1-2A31C46A4C5A}"/>
          </ac:grpSpMkLst>
        </pc:grpChg>
        <pc:cxnChg chg="add mod">
          <ac:chgData name="Giovanni Ligato" userId="7875cec0db90cc51" providerId="LiveId" clId="{02873B95-5A1A-45BC-8DA4-603AB737797F}" dt="2024-12-11T17:24:45.415" v="221"/>
          <ac:cxnSpMkLst>
            <pc:docMk/>
            <pc:sldMk cId="1197746650" sldId="324"/>
            <ac:cxnSpMk id="25" creationId="{93A552E5-614C-FC56-ED12-CBF841FFC7EA}"/>
          </ac:cxnSpMkLst>
        </pc:cxnChg>
        <pc:cxnChg chg="del">
          <ac:chgData name="Giovanni Ligato" userId="7875cec0db90cc51" providerId="LiveId" clId="{02873B95-5A1A-45BC-8DA4-603AB737797F}" dt="2024-12-11T17:24:38.154" v="220" actId="478"/>
          <ac:cxnSpMkLst>
            <pc:docMk/>
            <pc:sldMk cId="1197746650" sldId="324"/>
            <ac:cxnSpMk id="37" creationId="{99BE9E9A-9F67-748C-4A68-C1B2168B4667}"/>
          </ac:cxnSpMkLst>
        </pc:cxnChg>
      </pc:sldChg>
      <pc:sldChg chg="addSp delSp modSp mod">
        <pc:chgData name="Giovanni Ligato" userId="7875cec0db90cc51" providerId="LiveId" clId="{02873B95-5A1A-45BC-8DA4-603AB737797F}" dt="2024-12-11T17:26:18.096" v="248" actId="20577"/>
        <pc:sldMkLst>
          <pc:docMk/>
          <pc:sldMk cId="835527417" sldId="325"/>
        </pc:sldMkLst>
        <pc:spChg chg="mod">
          <ac:chgData name="Giovanni Ligato" userId="7875cec0db90cc51" providerId="LiveId" clId="{02873B95-5A1A-45BC-8DA4-603AB737797F}" dt="2024-12-11T17:26:18.096" v="248" actId="20577"/>
          <ac:spMkLst>
            <pc:docMk/>
            <pc:sldMk cId="835527417" sldId="325"/>
            <ac:spMk id="2" creationId="{C8E1E668-3CEC-EE0A-C8AC-2DACBED10731}"/>
          </ac:spMkLst>
        </pc:spChg>
        <pc:spChg chg="mod">
          <ac:chgData name="Giovanni Ligato" userId="7875cec0db90cc51" providerId="LiveId" clId="{02873B95-5A1A-45BC-8DA4-603AB737797F}" dt="2024-12-11T17:25:10.414" v="231"/>
          <ac:spMkLst>
            <pc:docMk/>
            <pc:sldMk cId="835527417" sldId="325"/>
            <ac:spMk id="3" creationId="{C0EF6BA9-CC64-7DD2-2D9F-0CA6A0EF4F24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8" creationId="{51068765-658B-0E06-96A5-1E6A930BE707}"/>
          </ac:spMkLst>
        </pc:spChg>
        <pc:spChg chg="mod">
          <ac:chgData name="Giovanni Ligato" userId="7875cec0db90cc51" providerId="LiveId" clId="{02873B95-5A1A-45BC-8DA4-603AB737797F}" dt="2024-12-11T17:26:14.430" v="247"/>
          <ac:spMkLst>
            <pc:docMk/>
            <pc:sldMk cId="835527417" sldId="325"/>
            <ac:spMk id="16" creationId="{8E97DF73-5B36-67EC-55AF-6F204B298569}"/>
          </ac:spMkLst>
        </pc:spChg>
        <pc:spChg chg="mod">
          <ac:chgData name="Giovanni Ligato" userId="7875cec0db90cc51" providerId="LiveId" clId="{02873B95-5A1A-45BC-8DA4-603AB737797F}" dt="2024-12-11T17:25:21.149" v="236"/>
          <ac:spMkLst>
            <pc:docMk/>
            <pc:sldMk cId="835527417" sldId="325"/>
            <ac:spMk id="19" creationId="{7B76FDB5-77AC-25D2-229A-2467DAFED8DA}"/>
          </ac:spMkLst>
        </pc:spChg>
        <pc:spChg chg="mod">
          <ac:chgData name="Giovanni Ligato" userId="7875cec0db90cc51" providerId="LiveId" clId="{02873B95-5A1A-45BC-8DA4-603AB737797F}" dt="2024-12-11T17:24:49.325" v="223"/>
          <ac:spMkLst>
            <pc:docMk/>
            <pc:sldMk cId="835527417" sldId="325"/>
            <ac:spMk id="24" creationId="{9C4F8667-2005-D7C8-BEDA-A5F290C02F58}"/>
          </ac:spMkLst>
        </pc:spChg>
        <pc:spChg chg="mod">
          <ac:chgData name="Giovanni Ligato" userId="7875cec0db90cc51" providerId="LiveId" clId="{02873B95-5A1A-45BC-8DA4-603AB737797F}" dt="2024-12-11T17:25:04.379" v="228"/>
          <ac:spMkLst>
            <pc:docMk/>
            <pc:sldMk cId="835527417" sldId="325"/>
            <ac:spMk id="29" creationId="{11BD2D07-6739-6A17-68E8-D97D40D4419A}"/>
          </ac:spMkLst>
        </pc:spChg>
        <pc:grpChg chg="add mod">
          <ac:chgData name="Giovanni Ligato" userId="7875cec0db90cc51" providerId="LiveId" clId="{02873B95-5A1A-45BC-8DA4-603AB737797F}" dt="2024-12-11T17:24:49.325" v="223"/>
          <ac:grpSpMkLst>
            <pc:docMk/>
            <pc:sldMk cId="835527417" sldId="325"/>
            <ac:grpSpMk id="4" creationId="{5162CF4C-33DC-8ACE-AF69-56AAAF3FFE30}"/>
          </ac:grpSpMkLst>
        </pc:grpChg>
        <pc:grpChg chg="del">
          <ac:chgData name="Giovanni Ligato" userId="7875cec0db90cc51" providerId="LiveId" clId="{02873B95-5A1A-45BC-8DA4-603AB737797F}" dt="2024-12-11T17:24:49.072" v="222" actId="478"/>
          <ac:grpSpMkLst>
            <pc:docMk/>
            <pc:sldMk cId="835527417" sldId="325"/>
            <ac:grpSpMk id="41" creationId="{B7C0EC26-57BB-1FD5-22DD-C4095A80784F}"/>
          </ac:grpSpMkLst>
        </pc:grpChg>
        <pc:cxnChg chg="add mod">
          <ac:chgData name="Giovanni Ligato" userId="7875cec0db90cc51" providerId="LiveId" clId="{02873B95-5A1A-45BC-8DA4-603AB737797F}" dt="2024-12-11T17:24:49.325" v="223"/>
          <ac:cxnSpMkLst>
            <pc:docMk/>
            <pc:sldMk cId="835527417" sldId="325"/>
            <ac:cxnSpMk id="25" creationId="{ECB0B9B1-37EC-949A-5169-1224309FC6BE}"/>
          </ac:cxnSpMkLst>
        </pc:cxnChg>
        <pc:cxnChg chg="del">
          <ac:chgData name="Giovanni Ligato" userId="7875cec0db90cc51" providerId="LiveId" clId="{02873B95-5A1A-45BC-8DA4-603AB737797F}" dt="2024-12-11T17:24:49.072" v="222" actId="478"/>
          <ac:cxnSpMkLst>
            <pc:docMk/>
            <pc:sldMk cId="835527417" sldId="325"/>
            <ac:cxnSpMk id="37" creationId="{EA648303-6A42-FD1A-3F65-554B900EB2D0}"/>
          </ac:cxnSpMkLst>
        </pc:cxnChg>
      </pc:sldChg>
      <pc:sldChg chg="addSp delSp modSp mod">
        <pc:chgData name="Giovanni Ligato" userId="7875cec0db90cc51" providerId="LiveId" clId="{02873B95-5A1A-45BC-8DA4-603AB737797F}" dt="2024-12-11T17:27:56.966" v="259"/>
        <pc:sldMkLst>
          <pc:docMk/>
          <pc:sldMk cId="1761521651" sldId="326"/>
        </pc:sldMkLst>
        <pc:spChg chg="mod">
          <ac:chgData name="Giovanni Ligato" userId="7875cec0db90cc51" providerId="LiveId" clId="{02873B95-5A1A-45BC-8DA4-603AB737797F}" dt="2024-12-11T17:27:35.262" v="252"/>
          <ac:spMkLst>
            <pc:docMk/>
            <pc:sldMk cId="1761521651" sldId="326"/>
            <ac:spMk id="2" creationId="{639FCF1A-B147-0CB9-8C6F-62C280BF12D6}"/>
          </ac:spMkLst>
        </pc:spChg>
        <pc:spChg chg="mod">
          <ac:chgData name="Giovanni Ligato" userId="7875cec0db90cc51" providerId="LiveId" clId="{02873B95-5A1A-45BC-8DA4-603AB737797F}" dt="2024-12-11T17:27:43.925" v="255"/>
          <ac:spMkLst>
            <pc:docMk/>
            <pc:sldMk cId="1761521651" sldId="326"/>
            <ac:spMk id="3" creationId="{D64A0438-BE0C-783C-73AD-94A215E93CE8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8" creationId="{34668F79-2C42-A163-231A-E4AC5B2D460B}"/>
          </ac:spMkLst>
        </pc:spChg>
        <pc:spChg chg="mod">
          <ac:chgData name="Giovanni Ligato" userId="7875cec0db90cc51" providerId="LiveId" clId="{02873B95-5A1A-45BC-8DA4-603AB737797F}" dt="2024-12-11T17:27:56.966" v="259"/>
          <ac:spMkLst>
            <pc:docMk/>
            <pc:sldMk cId="1761521651" sldId="326"/>
            <ac:spMk id="16" creationId="{1F1DA818-9C97-4181-D1D6-459378BF4A2C}"/>
          </ac:spMkLst>
        </pc:spChg>
        <pc:spChg chg="mod">
          <ac:chgData name="Giovanni Ligato" userId="7875cec0db90cc51" providerId="LiveId" clId="{02873B95-5A1A-45BC-8DA4-603AB737797F}" dt="2024-12-11T17:24:54.052" v="225"/>
          <ac:spMkLst>
            <pc:docMk/>
            <pc:sldMk cId="1761521651" sldId="326"/>
            <ac:spMk id="18" creationId="{34420AA4-CA52-AC01-B09A-DB81FA6859DE}"/>
          </ac:spMkLst>
        </pc:spChg>
        <pc:spChg chg="mod">
          <ac:chgData name="Giovanni Ligato" userId="7875cec0db90cc51" providerId="LiveId" clId="{02873B95-5A1A-45BC-8DA4-603AB737797F}" dt="2024-12-11T17:25:55.454" v="243"/>
          <ac:spMkLst>
            <pc:docMk/>
            <pc:sldMk cId="1761521651" sldId="326"/>
            <ac:spMk id="26" creationId="{739A8A78-2AFB-3237-AB2C-F6DF06E53D64}"/>
          </ac:spMkLst>
        </pc:spChg>
        <pc:spChg chg="mod">
          <ac:chgData name="Giovanni Ligato" userId="7875cec0db90cc51" providerId="LiveId" clId="{02873B95-5A1A-45BC-8DA4-603AB737797F}" dt="2024-12-11T17:25:30.370" v="239"/>
          <ac:spMkLst>
            <pc:docMk/>
            <pc:sldMk cId="1761521651" sldId="326"/>
            <ac:spMk id="28" creationId="{B2B8FF0A-6E48-B344-7AAC-5769AB4B82B3}"/>
          </ac:spMkLst>
        </pc:spChg>
        <pc:grpChg chg="add mod">
          <ac:chgData name="Giovanni Ligato" userId="7875cec0db90cc51" providerId="LiveId" clId="{02873B95-5A1A-45BC-8DA4-603AB737797F}" dt="2024-12-11T17:24:54.052" v="225"/>
          <ac:grpSpMkLst>
            <pc:docMk/>
            <pc:sldMk cId="1761521651" sldId="326"/>
            <ac:grpSpMk id="4" creationId="{9889F01A-9771-EDCC-AC45-2BB1951CD036}"/>
          </ac:grpSpMkLst>
        </pc:grpChg>
        <pc:grpChg chg="del">
          <ac:chgData name="Giovanni Ligato" userId="7875cec0db90cc51" providerId="LiveId" clId="{02873B95-5A1A-45BC-8DA4-603AB737797F}" dt="2024-12-11T17:24:53.811" v="224" actId="478"/>
          <ac:grpSpMkLst>
            <pc:docMk/>
            <pc:sldMk cId="1761521651" sldId="326"/>
            <ac:grpSpMk id="41" creationId="{357EB81C-8A47-C0B7-1122-C932605972E4}"/>
          </ac:grpSpMkLst>
        </pc:grpChg>
        <pc:cxnChg chg="add mod">
          <ac:chgData name="Giovanni Ligato" userId="7875cec0db90cc51" providerId="LiveId" clId="{02873B95-5A1A-45BC-8DA4-603AB737797F}" dt="2024-12-11T17:24:54.052" v="225"/>
          <ac:cxnSpMkLst>
            <pc:docMk/>
            <pc:sldMk cId="1761521651" sldId="326"/>
            <ac:cxnSpMk id="24" creationId="{EBF6018D-270F-F19D-AA41-B28AE6189AC1}"/>
          </ac:cxnSpMkLst>
        </pc:cxnChg>
        <pc:cxnChg chg="del">
          <ac:chgData name="Giovanni Ligato" userId="7875cec0db90cc51" providerId="LiveId" clId="{02873B95-5A1A-45BC-8DA4-603AB737797F}" dt="2024-12-11T17:24:53.811" v="224" actId="478"/>
          <ac:cxnSpMkLst>
            <pc:docMk/>
            <pc:sldMk cId="1761521651" sldId="326"/>
            <ac:cxnSpMk id="37" creationId="{26FB0397-F84A-DA28-1C3C-B435E46FA5A9}"/>
          </ac:cxnSpMkLst>
        </pc:cxnChg>
      </pc:sldChg>
      <pc:sldChg chg="modSp mod">
        <pc:chgData name="Giovanni Ligato" userId="7875cec0db90cc51" providerId="LiveId" clId="{02873B95-5A1A-45BC-8DA4-603AB737797F}" dt="2024-12-11T17:28:54.784" v="265"/>
        <pc:sldMkLst>
          <pc:docMk/>
          <pc:sldMk cId="4057140429" sldId="330"/>
        </pc:sldMkLst>
        <pc:spChg chg="mod">
          <ac:chgData name="Giovanni Ligato" userId="7875cec0db90cc51" providerId="LiveId" clId="{02873B95-5A1A-45BC-8DA4-603AB737797F}" dt="2024-12-11T17:28:26.898" v="262"/>
          <ac:spMkLst>
            <pc:docMk/>
            <pc:sldMk cId="4057140429" sldId="330"/>
            <ac:spMk id="19" creationId="{0B6465B7-0853-561B-2E49-AAA152E93A75}"/>
          </ac:spMkLst>
        </pc:spChg>
        <pc:spChg chg="mod">
          <ac:chgData name="Giovanni Ligato" userId="7875cec0db90cc51" providerId="LiveId" clId="{02873B95-5A1A-45BC-8DA4-603AB737797F}" dt="2024-12-11T17:28:54.784" v="265"/>
          <ac:spMkLst>
            <pc:docMk/>
            <pc:sldMk cId="4057140429" sldId="330"/>
            <ac:spMk id="29" creationId="{D49678E0-03EF-2655-7AF2-C2CD7BA9500E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090005121" sldId="363"/>
        </pc:sldMkLst>
      </pc:sldChg>
      <pc:sldChg chg="modSp mod">
        <pc:chgData name="Giovanni Ligato" userId="7875cec0db90cc51" providerId="LiveId" clId="{02873B95-5A1A-45BC-8DA4-603AB737797F}" dt="2024-12-11T17:29:11.414" v="270"/>
        <pc:sldMkLst>
          <pc:docMk/>
          <pc:sldMk cId="408582474" sldId="367"/>
        </pc:sldMkLst>
        <pc:spChg chg="mod">
          <ac:chgData name="Giovanni Ligato" userId="7875cec0db90cc51" providerId="LiveId" clId="{02873B95-5A1A-45BC-8DA4-603AB737797F}" dt="2024-12-11T17:29:11.414" v="270"/>
          <ac:spMkLst>
            <pc:docMk/>
            <pc:sldMk cId="408582474" sldId="367"/>
            <ac:spMk id="29" creationId="{98C8C868-5C71-0605-B081-E6EA4D812B47}"/>
          </ac:spMkLst>
        </pc:spChg>
      </pc:sldChg>
      <pc:sldChg chg="modSp mod">
        <pc:chgData name="Giovanni Ligato" userId="7875cec0db90cc51" providerId="LiveId" clId="{02873B95-5A1A-45BC-8DA4-603AB737797F}" dt="2024-12-11T17:30:02.328" v="305"/>
        <pc:sldMkLst>
          <pc:docMk/>
          <pc:sldMk cId="3573605065" sldId="368"/>
        </pc:sldMkLst>
        <pc:spChg chg="mod">
          <ac:chgData name="Giovanni Ligato" userId="7875cec0db90cc51" providerId="LiveId" clId="{02873B95-5A1A-45BC-8DA4-603AB737797F}" dt="2024-12-11T17:29:33.652" v="295" actId="20577"/>
          <ac:spMkLst>
            <pc:docMk/>
            <pc:sldMk cId="3573605065" sldId="368"/>
            <ac:spMk id="2" creationId="{856FC897-7D20-C3A6-BBC3-6EC4258A569B}"/>
          </ac:spMkLst>
        </pc:spChg>
        <pc:spChg chg="mod">
          <ac:chgData name="Giovanni Ligato" userId="7875cec0db90cc51" providerId="LiveId" clId="{02873B95-5A1A-45BC-8DA4-603AB737797F}" dt="2024-12-11T17:29:38.768" v="298"/>
          <ac:spMkLst>
            <pc:docMk/>
            <pc:sldMk cId="3573605065" sldId="368"/>
            <ac:spMk id="3" creationId="{B698838B-E2EB-3348-37D1-CA466C596545}"/>
          </ac:spMkLst>
        </pc:spChg>
        <pc:spChg chg="mod">
          <ac:chgData name="Giovanni Ligato" userId="7875cec0db90cc51" providerId="LiveId" clId="{02873B95-5A1A-45BC-8DA4-603AB737797F}" dt="2024-12-11T17:29:56.640" v="302"/>
          <ac:spMkLst>
            <pc:docMk/>
            <pc:sldMk cId="3573605065" sldId="368"/>
            <ac:spMk id="16" creationId="{A5025D27-1068-51F5-925F-AB20B8E6F3E5}"/>
          </ac:spMkLst>
        </pc:spChg>
        <pc:spChg chg="mod">
          <ac:chgData name="Giovanni Ligato" userId="7875cec0db90cc51" providerId="LiveId" clId="{02873B95-5A1A-45BC-8DA4-603AB737797F}" dt="2024-12-11T17:30:02.328" v="305"/>
          <ac:spMkLst>
            <pc:docMk/>
            <pc:sldMk cId="3573605065" sldId="368"/>
            <ac:spMk id="19" creationId="{96053686-E824-468E-8FEF-74E3153208BE}"/>
          </ac:spMkLst>
        </pc:spChg>
        <pc:spChg chg="mod">
          <ac:chgData name="Giovanni Ligato" userId="7875cec0db90cc51" providerId="LiveId" clId="{02873B95-5A1A-45BC-8DA4-603AB737797F}" dt="2024-12-11T17:29:21.260" v="273"/>
          <ac:spMkLst>
            <pc:docMk/>
            <pc:sldMk cId="3573605065" sldId="368"/>
            <ac:spMk id="29" creationId="{DB514B5A-9DDB-F5D8-1BD0-CA6D4BA22B08}"/>
          </ac:spMkLst>
        </pc:spChg>
      </pc:sldChg>
      <pc:sldChg chg="modSp mod">
        <pc:chgData name="Giovanni Ligato" userId="7875cec0db90cc51" providerId="LiveId" clId="{02873B95-5A1A-45BC-8DA4-603AB737797F}" dt="2024-12-11T17:30:47.145" v="321"/>
        <pc:sldMkLst>
          <pc:docMk/>
          <pc:sldMk cId="491407404" sldId="369"/>
        </pc:sldMkLst>
        <pc:spChg chg="mod">
          <ac:chgData name="Giovanni Ligato" userId="7875cec0db90cc51" providerId="LiveId" clId="{02873B95-5A1A-45BC-8DA4-603AB737797F}" dt="2024-12-11T17:30:38.858" v="318" actId="108"/>
          <ac:spMkLst>
            <pc:docMk/>
            <pc:sldMk cId="491407404" sldId="369"/>
            <ac:spMk id="2" creationId="{FF215E96-802D-333B-B3B7-5E8775C30235}"/>
          </ac:spMkLst>
        </pc:spChg>
        <pc:spChg chg="mod">
          <ac:chgData name="Giovanni Ligato" userId="7875cec0db90cc51" providerId="LiveId" clId="{02873B95-5A1A-45BC-8DA4-603AB737797F}" dt="2024-12-11T17:30:47.145" v="321"/>
          <ac:spMkLst>
            <pc:docMk/>
            <pc:sldMk cId="491407404" sldId="369"/>
            <ac:spMk id="3" creationId="{28777993-B5D2-C7D7-9538-B73A75877319}"/>
          </ac:spMkLst>
        </pc:spChg>
        <pc:spChg chg="mod">
          <ac:chgData name="Giovanni Ligato" userId="7875cec0db90cc51" providerId="LiveId" clId="{02873B95-5A1A-45BC-8DA4-603AB737797F}" dt="2024-12-11T17:30:14.079" v="309"/>
          <ac:spMkLst>
            <pc:docMk/>
            <pc:sldMk cId="491407404" sldId="369"/>
            <ac:spMk id="26" creationId="{76F9582A-3F8D-FF38-13B1-ACB92F1251D2}"/>
          </ac:spMkLst>
        </pc:spChg>
        <pc:spChg chg="mod">
          <ac:chgData name="Giovanni Ligato" userId="7875cec0db90cc51" providerId="LiveId" clId="{02873B95-5A1A-45BC-8DA4-603AB737797F}" dt="2024-12-11T17:30:20.549" v="312"/>
          <ac:spMkLst>
            <pc:docMk/>
            <pc:sldMk cId="491407404" sldId="369"/>
            <ac:spMk id="28" creationId="{4C0D3212-A4DB-81AD-9DCE-0F6A1E1A98F3}"/>
          </ac:spMkLst>
        </pc:spChg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49170597" sldId="37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63334157" sldId="37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885182459" sldId="37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280504377" sldId="37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70514080" sldId="37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978188455" sldId="37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33347990" sldId="37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635400491" sldId="37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969500433" sldId="37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21437558" sldId="37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877109174" sldId="38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598672094" sldId="38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250561114" sldId="38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021180324" sldId="383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423407397" sldId="384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766877551" sldId="385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4170469165" sldId="386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092779925" sldId="387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289095128" sldId="388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864833405" sldId="389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1435990683" sldId="390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3181295161" sldId="391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2160853532" sldId="392"/>
        </pc:sldMkLst>
      </pc:sldChg>
      <pc:sldChg chg="del">
        <pc:chgData name="Giovanni Ligato" userId="7875cec0db90cc51" providerId="LiveId" clId="{02873B95-5A1A-45BC-8DA4-603AB737797F}" dt="2024-12-11T17:31:12.963" v="322" actId="47"/>
        <pc:sldMkLst>
          <pc:docMk/>
          <pc:sldMk cId="951294143" sldId="393"/>
        </pc:sldMkLst>
      </pc:sldChg>
      <pc:sldChg chg="addSp delSp modSp mod modShow">
        <pc:chgData name="Giovanni Ligato" userId="7875cec0db90cc51" providerId="LiveId" clId="{02873B95-5A1A-45BC-8DA4-603AB737797F}" dt="2024-12-11T17:20:43.015" v="208" actId="729"/>
        <pc:sldMkLst>
          <pc:docMk/>
          <pc:sldMk cId="2918921005" sldId="394"/>
        </pc:sldMkLst>
        <pc:spChg chg="add mod">
          <ac:chgData name="Giovanni Ligato" userId="7875cec0db90cc51" providerId="LiveId" clId="{02873B95-5A1A-45BC-8DA4-603AB737797F}" dt="2024-12-11T16:32:46.680" v="38" actId="1035"/>
          <ac:spMkLst>
            <pc:docMk/>
            <pc:sldMk cId="2918921005" sldId="394"/>
            <ac:spMk id="2" creationId="{CA231E08-E82F-BED1-4FF1-5AB3C366243E}"/>
          </ac:spMkLst>
        </pc:spChg>
        <pc:graphicFrameChg chg="add del mod modGraphic">
          <ac:chgData name="Giovanni Ligato" userId="7875cec0db90cc51" providerId="LiveId" clId="{02873B95-5A1A-45BC-8DA4-603AB737797F}" dt="2024-12-11T16:33:46.400" v="50" actId="478"/>
          <ac:graphicFrameMkLst>
            <pc:docMk/>
            <pc:sldMk cId="2918921005" sldId="394"/>
            <ac:graphicFrameMk id="3" creationId="{50EA09C5-A1FB-903C-58F6-6F52B768A267}"/>
          </ac:graphicFrameMkLst>
        </pc:graphicFrameChg>
        <pc:graphicFrameChg chg="add del mod modGraphic">
          <ac:chgData name="Giovanni Ligato" userId="7875cec0db90cc51" providerId="LiveId" clId="{02873B95-5A1A-45BC-8DA4-603AB737797F}" dt="2024-12-11T16:34:01.344" v="54" actId="3680"/>
          <ac:graphicFrameMkLst>
            <pc:docMk/>
            <pc:sldMk cId="2918921005" sldId="394"/>
            <ac:graphicFrameMk id="4" creationId="{4715918A-7ACC-9B6C-C640-CF10B7E33099}"/>
          </ac:graphicFrameMkLst>
        </pc:graphicFrameChg>
        <pc:graphicFrameChg chg="add mod modGraphic">
          <ac:chgData name="Giovanni Ligato" userId="7875cec0db90cc51" providerId="LiveId" clId="{02873B95-5A1A-45BC-8DA4-603AB737797F}" dt="2024-12-11T17:10:04.277" v="207" actId="2084"/>
          <ac:graphicFrameMkLst>
            <pc:docMk/>
            <pc:sldMk cId="2918921005" sldId="394"/>
            <ac:graphicFrameMk id="5" creationId="{B5E2B5B2-53D7-9435-E524-73FF20FCBF58}"/>
          </ac:graphicFrameMkLst>
        </pc:graphicFrameChg>
      </pc:sldChg>
      <pc:sldChg chg="add">
        <pc:chgData name="Giovanni Ligato" userId="7875cec0db90cc51" providerId="LiveId" clId="{02873B95-5A1A-45BC-8DA4-603AB737797F}" dt="2024-12-11T16:32:10.779" v="0" actId="2890"/>
        <pc:sldMkLst>
          <pc:docMk/>
          <pc:sldMk cId="1463404102" sldId="395"/>
        </pc:sldMkLst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65541240" sldId="396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570718503" sldId="396"/>
        </pc:sldMkLst>
      </pc:sldChg>
      <pc:sldChg chg="modSp add mod setBg">
        <pc:chgData name="Giovanni Ligato" userId="7875cec0db90cc51" providerId="LiveId" clId="{02873B95-5A1A-45BC-8DA4-603AB737797F}" dt="2024-12-11T17:35:58.274" v="406"/>
        <pc:sldMkLst>
          <pc:docMk/>
          <pc:sldMk cId="1945761123" sldId="397"/>
        </pc:sldMkLst>
        <pc:spChg chg="mod">
          <ac:chgData name="Giovanni Ligato" userId="7875cec0db90cc51" providerId="LiveId" clId="{02873B95-5A1A-45BC-8DA4-603AB737797F}" dt="2024-12-11T17:31:48.357" v="332" actId="20577"/>
          <ac:spMkLst>
            <pc:docMk/>
            <pc:sldMk cId="1945761123" sldId="397"/>
            <ac:spMk id="12" creationId="{F5D94FE5-E410-0F36-B602-C3160BB93747}"/>
          </ac:spMkLst>
        </pc:spChg>
        <pc:spChg chg="mod">
          <ac:chgData name="Giovanni Ligato" userId="7875cec0db90cc51" providerId="LiveId" clId="{02873B95-5A1A-45BC-8DA4-603AB737797F}" dt="2024-12-11T17:33:35.694" v="384"/>
          <ac:spMkLst>
            <pc:docMk/>
            <pc:sldMk cId="1945761123" sldId="397"/>
            <ac:spMk id="19" creationId="{C88E3D16-18E2-A0AC-9709-14E2932899CE}"/>
          </ac:spMkLst>
        </pc:spChg>
        <pc:spChg chg="mod">
          <ac:chgData name="Giovanni Ligato" userId="7875cec0db90cc51" providerId="LiveId" clId="{02873B95-5A1A-45BC-8DA4-603AB737797F}" dt="2024-12-11T17:33:41.713" v="388" actId="20577"/>
          <ac:spMkLst>
            <pc:docMk/>
            <pc:sldMk cId="1945761123" sldId="397"/>
            <ac:spMk id="22" creationId="{4C8DAE68-AC4F-F58C-E45F-B2A1F737DA7F}"/>
          </ac:spMkLst>
        </pc:spChg>
        <pc:spChg chg="mod">
          <ac:chgData name="Giovanni Ligato" userId="7875cec0db90cc51" providerId="LiveId" clId="{02873B95-5A1A-45BC-8DA4-603AB737797F}" dt="2024-12-11T17:33:44.155" v="390" actId="20577"/>
          <ac:spMkLst>
            <pc:docMk/>
            <pc:sldMk cId="1945761123" sldId="397"/>
            <ac:spMk id="23" creationId="{BFE4C036-6628-B29A-27D7-295277A4009B}"/>
          </ac:spMkLst>
        </pc:spChg>
        <pc:spChg chg="mod">
          <ac:chgData name="Giovanni Ligato" userId="7875cec0db90cc51" providerId="LiveId" clId="{02873B95-5A1A-45BC-8DA4-603AB737797F}" dt="2024-12-11T17:35:58.274" v="406"/>
          <ac:spMkLst>
            <pc:docMk/>
            <pc:sldMk cId="1945761123" sldId="397"/>
            <ac:spMk id="29" creationId="{D9C27825-36E8-5D56-2651-9FFEA8D8CCF0}"/>
          </ac:spMkLst>
        </pc:spChg>
        <pc:spChg chg="mod">
          <ac:chgData name="Giovanni Ligato" userId="7875cec0db90cc51" providerId="LiveId" clId="{02873B95-5A1A-45BC-8DA4-603AB737797F}" dt="2024-12-11T17:33:02.830" v="374"/>
          <ac:spMkLst>
            <pc:docMk/>
            <pc:sldMk cId="1945761123" sldId="397"/>
            <ac:spMk id="31" creationId="{E7449773-854C-2F3D-3474-6FEB0C06B1E9}"/>
          </ac:spMkLst>
        </pc:spChg>
        <pc:spChg chg="mod">
          <ac:chgData name="Giovanni Ligato" userId="7875cec0db90cc51" providerId="LiveId" clId="{02873B95-5A1A-45BC-8DA4-603AB737797F}" dt="2024-12-11T17:34:38.847" v="397" actId="1076"/>
          <ac:spMkLst>
            <pc:docMk/>
            <pc:sldMk cId="1945761123" sldId="397"/>
            <ac:spMk id="33" creationId="{19AECB03-E81A-CC29-F35A-1A6E956A2560}"/>
          </ac:spMkLst>
        </pc:spChg>
        <pc:cxnChg chg="mod">
          <ac:chgData name="Giovanni Ligato" userId="7875cec0db90cc51" providerId="LiveId" clId="{02873B95-5A1A-45BC-8DA4-603AB737797F}" dt="2024-12-11T17:33:11.718" v="376" actId="14100"/>
          <ac:cxnSpMkLst>
            <pc:docMk/>
            <pc:sldMk cId="1945761123" sldId="397"/>
            <ac:cxnSpMk id="37" creationId="{B2814032-CFDD-FB1C-E3E3-8412E96EA7C6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943766782" sldId="397"/>
        </pc:sldMkLst>
      </pc:sldChg>
      <pc:sldChg chg="addSp delSp modSp add mod setBg">
        <pc:chgData name="Giovanni Ligato" userId="7875cec0db90cc51" providerId="LiveId" clId="{02873B95-5A1A-45BC-8DA4-603AB737797F}" dt="2024-12-11T17:36:11.100" v="426" actId="1035"/>
        <pc:sldMkLst>
          <pc:docMk/>
          <pc:sldMk cId="1018153031" sldId="398"/>
        </pc:sldMkLst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3" creationId="{48623AEA-411D-457C-803A-ECA0C62A2F7A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4" creationId="{ADA84E6F-5C3E-651A-FF50-51B043DE1B30}"/>
          </ac:spMkLst>
        </pc:spChg>
        <pc:spChg chg="mod">
          <ac:chgData name="Giovanni Ligato" userId="7875cec0db90cc51" providerId="LiveId" clId="{02873B95-5A1A-45BC-8DA4-603AB737797F}" dt="2024-12-11T17:33:23.870" v="379"/>
          <ac:spMkLst>
            <pc:docMk/>
            <pc:sldMk cId="1018153031" sldId="398"/>
            <ac:spMk id="5" creationId="{F878523B-5AEC-9192-B095-AC59FEE138A5}"/>
          </ac:spMkLst>
        </pc:spChg>
        <pc:spChg chg="mod">
          <ac:chgData name="Giovanni Ligato" userId="7875cec0db90cc51" providerId="LiveId" clId="{02873B95-5A1A-45BC-8DA4-603AB737797F}" dt="2024-12-11T17:31:50.996" v="334" actId="20577"/>
          <ac:spMkLst>
            <pc:docMk/>
            <pc:sldMk cId="1018153031" sldId="398"/>
            <ac:spMk id="12" creationId="{B2D2503A-8A16-51EB-571B-D1C22ADCC611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18" creationId="{9C2E937C-34F9-A5EF-F5AF-D503B232CA6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19" creationId="{658C3F1C-19FA-7F8E-6CD2-52C3D9D46D91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23" creationId="{4AF10608-A2E4-A53E-0836-B6F4E8570630}"/>
          </ac:spMkLst>
        </pc:spChg>
        <pc:spChg chg="del">
          <ac:chgData name="Giovanni Ligato" userId="7875cec0db90cc51" providerId="LiveId" clId="{02873B95-5A1A-45BC-8DA4-603AB737797F}" dt="2024-12-11T17:34:52.125" v="398" actId="478"/>
          <ac:spMkLst>
            <pc:docMk/>
            <pc:sldMk cId="1018153031" sldId="398"/>
            <ac:spMk id="27" creationId="{1B1D5CD5-0848-4ECC-C3C3-F62331F0024D}"/>
          </ac:spMkLst>
        </pc:spChg>
        <pc:spChg chg="mod">
          <ac:chgData name="Giovanni Ligato" userId="7875cec0db90cc51" providerId="LiveId" clId="{02873B95-5A1A-45BC-8DA4-603AB737797F}" dt="2024-12-11T17:36:11.100" v="426" actId="1035"/>
          <ac:spMkLst>
            <pc:docMk/>
            <pc:sldMk cId="1018153031" sldId="398"/>
            <ac:spMk id="29" creationId="{5DC9F959-81E3-590A-FDF8-52D44821C90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1" creationId="{4EA19DF6-9361-24BA-00CD-222D345E72E9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7" creationId="{0F96665E-E730-15B0-C5B9-D1C70306A8B2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39" creationId="{DB5E896D-33D5-07B0-87AD-F1BD8EAE2275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1" creationId="{9DDDDCB5-C47E-AB44-6116-9DF88027F74A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4" creationId="{A9451366-AF8E-F78D-C53C-16D1E80DB92D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48" creationId="{E66D7FCF-8D80-F99F-F842-002E6895A970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3" creationId="{6EB6C3B9-CADB-6FAA-86C4-C890FEE8601C}"/>
          </ac:spMkLst>
        </pc:spChg>
        <pc:spChg chg="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5" creationId="{E48D587D-EA05-55F4-BADE-6B06E7D08727}"/>
          </ac:spMkLst>
        </pc:spChg>
        <pc:spChg chg="add mod">
          <ac:chgData name="Giovanni Ligato" userId="7875cec0db90cc51" providerId="LiveId" clId="{02873B95-5A1A-45BC-8DA4-603AB737797F}" dt="2024-12-11T17:35:43.035" v="401"/>
          <ac:spMkLst>
            <pc:docMk/>
            <pc:sldMk cId="1018153031" sldId="398"/>
            <ac:spMk id="57" creationId="{2B23215A-402D-2AF1-4DB7-1517EB9A26E9}"/>
          </ac:spMkLst>
        </pc:spChg>
        <pc:grpChg chg="add mod">
          <ac:chgData name="Giovanni Ligato" userId="7875cec0db90cc51" providerId="LiveId" clId="{02873B95-5A1A-45BC-8DA4-603AB737797F}" dt="2024-12-11T17:33:23.870" v="379"/>
          <ac:grpSpMkLst>
            <pc:docMk/>
            <pc:sldMk cId="1018153031" sldId="398"/>
            <ac:grpSpMk id="2" creationId="{367D9E21-9A09-E155-46A7-65E016DBA6FD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8" creationId="{D0976A93-B3AF-DC1E-1664-BFDE3EF4613E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15" creationId="{12255DA2-2575-454C-42ED-983B71E69161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16" creationId="{978E9DBA-6A0C-2185-B726-792409416AA3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0" creationId="{CBF50A45-AD80-EDFC-AEBE-7044B62273E6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1" creationId="{C2F7D6FC-AD99-016D-9D66-BAD1CF52E5A5}"/>
          </ac:grpSpMkLst>
        </pc:grpChg>
        <pc:grpChg chg="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26" creationId="{5D841626-C9F4-78C4-261C-76299A276E6B}"/>
          </ac:grpSpMkLst>
        </pc:grpChg>
        <pc:grpChg chg="del">
          <ac:chgData name="Giovanni Ligato" userId="7875cec0db90cc51" providerId="LiveId" clId="{02873B95-5A1A-45BC-8DA4-603AB737797F}" dt="2024-12-11T17:34:52.125" v="398" actId="478"/>
          <ac:grpSpMkLst>
            <pc:docMk/>
            <pc:sldMk cId="1018153031" sldId="398"/>
            <ac:grpSpMk id="28" creationId="{E7AB93A8-B4C8-580E-960D-6725ED646B45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43" creationId="{3082174E-53A1-8CC6-9153-88E8C12BDEB2}"/>
          </ac:grpSpMkLst>
        </pc:grpChg>
        <pc:grpChg chg="del">
          <ac:chgData name="Giovanni Ligato" userId="7875cec0db90cc51" providerId="LiveId" clId="{02873B95-5A1A-45BC-8DA4-603AB737797F}" dt="2024-12-11T17:33:07.285" v="375" actId="478"/>
          <ac:grpSpMkLst>
            <pc:docMk/>
            <pc:sldMk cId="1018153031" sldId="398"/>
            <ac:grpSpMk id="46" creationId="{01FE0CD0-39C7-F6DC-D411-59342319AB0A}"/>
          </ac:grpSpMkLst>
        </pc:grpChg>
        <pc:grpChg chg="add mod">
          <ac:chgData name="Giovanni Ligato" userId="7875cec0db90cc51" providerId="LiveId" clId="{02873B95-5A1A-45BC-8DA4-603AB737797F}" dt="2024-12-11T17:35:43.035" v="401"/>
          <ac:grpSpMkLst>
            <pc:docMk/>
            <pc:sldMk cId="1018153031" sldId="398"/>
            <ac:grpSpMk id="54" creationId="{83470BA7-9875-B512-164E-E98E674237D1}"/>
          </ac:grpSpMkLst>
        </pc:grpChg>
        <pc:picChg chg="mod">
          <ac:chgData name="Giovanni Ligato" userId="7875cec0db90cc51" providerId="LiveId" clId="{02873B95-5A1A-45BC-8DA4-603AB737797F}" dt="2024-12-11T17:35:43.035" v="401"/>
          <ac:picMkLst>
            <pc:docMk/>
            <pc:sldMk cId="1018153031" sldId="398"/>
            <ac:picMk id="56" creationId="{C4A8EF04-2F89-9A11-22A1-01C8D8BAB140}"/>
          </ac:picMkLst>
        </pc:picChg>
        <pc:cxnChg chg="add mod">
          <ac:chgData name="Giovanni Ligato" userId="7875cec0db90cc51" providerId="LiveId" clId="{02873B95-5A1A-45BC-8DA4-603AB737797F}" dt="2024-12-11T17:33:23.870" v="379"/>
          <ac:cxnSpMkLst>
            <pc:docMk/>
            <pc:sldMk cId="1018153031" sldId="398"/>
            <ac:cxnSpMk id="7" creationId="{7629521D-4CFA-5E71-C3FF-F481E7C62573}"/>
          </ac:cxnSpMkLst>
        </pc:cxnChg>
        <pc:cxnChg chg="mod">
          <ac:chgData name="Giovanni Ligato" userId="7875cec0db90cc51" providerId="LiveId" clId="{02873B95-5A1A-45BC-8DA4-603AB737797F}" dt="2024-12-11T17:35:43.035" v="401"/>
          <ac:cxnSpMkLst>
            <pc:docMk/>
            <pc:sldMk cId="1018153031" sldId="398"/>
            <ac:cxnSpMk id="22" creationId="{1C8B37DF-BA16-64D3-5673-1C54AB24286D}"/>
          </ac:cxnSpMkLst>
        </pc:cxnChg>
        <pc:cxnChg chg="mod">
          <ac:chgData name="Giovanni Ligato" userId="7875cec0db90cc51" providerId="LiveId" clId="{02873B95-5A1A-45BC-8DA4-603AB737797F}" dt="2024-12-11T17:34:52.125" v="398" actId="478"/>
          <ac:cxnSpMkLst>
            <pc:docMk/>
            <pc:sldMk cId="1018153031" sldId="398"/>
            <ac:cxnSpMk id="34" creationId="{34DCF5BD-CECC-9DFD-AFBB-C4B7E147221F}"/>
          </ac:cxnSpMkLst>
        </pc:cxnChg>
        <pc:cxnChg chg="del">
          <ac:chgData name="Giovanni Ligato" userId="7875cec0db90cc51" providerId="LiveId" clId="{02873B95-5A1A-45BC-8DA4-603AB737797F}" dt="2024-12-11T17:33:07.285" v="375" actId="478"/>
          <ac:cxnSpMkLst>
            <pc:docMk/>
            <pc:sldMk cId="1018153031" sldId="398"/>
            <ac:cxnSpMk id="50" creationId="{4D37B72B-8AD8-D5C7-2192-08354C1DE93A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724967711" sldId="398"/>
        </pc:sldMkLst>
      </pc:sldChg>
      <pc:sldChg chg="addSp delSp modSp add mod setBg">
        <pc:chgData name="Giovanni Ligato" userId="7875cec0db90cc51" providerId="LiveId" clId="{02873B95-5A1A-45BC-8DA4-603AB737797F}" dt="2024-12-11T17:36:39.606" v="448"/>
        <pc:sldMkLst>
          <pc:docMk/>
          <pc:sldMk cId="1081321892" sldId="399"/>
        </pc:sldMkLst>
        <pc:spChg chg="mod">
          <ac:chgData name="Giovanni Ligato" userId="7875cec0db90cc51" providerId="LiveId" clId="{02873B95-5A1A-45BC-8DA4-603AB737797F}" dt="2024-12-11T17:36:27.064" v="432"/>
          <ac:spMkLst>
            <pc:docMk/>
            <pc:sldMk cId="1081321892" sldId="399"/>
            <ac:spMk id="3" creationId="{3C07B93C-02DC-87B7-C86D-5A5E8B16E99C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4" creationId="{5688081C-18B9-E565-FB72-D3B85EDA3CE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7" creationId="{73D48337-8EE8-98CC-75A5-C3E13E498B4C}"/>
          </ac:spMkLst>
        </pc:spChg>
        <pc:spChg chg="mod">
          <ac:chgData name="Giovanni Ligato" userId="7875cec0db90cc51" providerId="LiveId" clId="{02873B95-5A1A-45BC-8DA4-603AB737797F}" dt="2024-12-11T17:31:54.330" v="336" actId="20577"/>
          <ac:spMkLst>
            <pc:docMk/>
            <pc:sldMk cId="1081321892" sldId="399"/>
            <ac:spMk id="12" creationId="{98FF7CD0-2725-67EC-A966-D0D8739D736C}"/>
          </ac:spMkLst>
        </pc:spChg>
        <pc:spChg chg="mod">
          <ac:chgData name="Giovanni Ligato" userId="7875cec0db90cc51" providerId="LiveId" clId="{02873B95-5A1A-45BC-8DA4-603AB737797F}" dt="2024-12-11T17:36:30.781" v="445" actId="1036"/>
          <ac:spMkLst>
            <pc:docMk/>
            <pc:sldMk cId="1081321892" sldId="399"/>
            <ac:spMk id="16" creationId="{E2347A2D-0628-0473-8839-8E4605D4B58B}"/>
          </ac:spMkLst>
        </pc:spChg>
        <pc:spChg chg="mod">
          <ac:chgData name="Giovanni Ligato" userId="7875cec0db90cc51" providerId="LiveId" clId="{02873B95-5A1A-45BC-8DA4-603AB737797F}" dt="2024-12-11T17:36:39.606" v="448"/>
          <ac:spMkLst>
            <pc:docMk/>
            <pc:sldMk cId="1081321892" sldId="399"/>
            <ac:spMk id="19" creationId="{02A9607E-2FC3-DBCA-54CC-DCC35A294523}"/>
          </ac:spMkLst>
        </pc:spChg>
        <pc:spChg chg="mod">
          <ac:chgData name="Giovanni Ligato" userId="7875cec0db90cc51" providerId="LiveId" clId="{02873B95-5A1A-45BC-8DA4-603AB737797F}" dt="2024-12-11T17:33:24.695" v="380"/>
          <ac:spMkLst>
            <pc:docMk/>
            <pc:sldMk cId="1081321892" sldId="399"/>
            <ac:spMk id="20" creationId="{F362F014-CE28-6D41-5B49-D162B8AA2A98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23" creationId="{3A8EF17F-082F-8B3F-5927-EC6C5AFF3BBF}"/>
          </ac:spMkLst>
        </pc:spChg>
        <pc:spChg chg="del">
          <ac:chgData name="Giovanni Ligato" userId="7875cec0db90cc51" providerId="LiveId" clId="{02873B95-5A1A-45BC-8DA4-603AB737797F}" dt="2024-12-11T17:35:33.492" v="399" actId="478"/>
          <ac:spMkLst>
            <pc:docMk/>
            <pc:sldMk cId="1081321892" sldId="399"/>
            <ac:spMk id="27" creationId="{B80B27D0-1E3D-B949-4207-758F5A61DF58}"/>
          </ac:spMkLst>
        </pc:spChg>
        <pc:spChg chg="mod">
          <ac:chgData name="Giovanni Ligato" userId="7875cec0db90cc51" providerId="LiveId" clId="{02873B95-5A1A-45BC-8DA4-603AB737797F}" dt="2024-12-11T17:36:21.611" v="429"/>
          <ac:spMkLst>
            <pc:docMk/>
            <pc:sldMk cId="1081321892" sldId="399"/>
            <ac:spMk id="29" creationId="{93987810-5C38-8547-9924-584DF94C7717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1" creationId="{1FB8F8B6-6FC1-2463-3520-6C3370BF3BDB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3" creationId="{43133EE6-75E9-8C62-9690-149A6DEC7BA0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7" creationId="{7AF58065-80C5-E86E-377D-938A4D1347E4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39" creationId="{C21326DA-7A5C-557F-9FB8-8B81F85F6D9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1" creationId="{576DB0F5-1B02-434A-F47A-AA4F65BEF3DD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4" creationId="{A61F1241-A8F1-CF42-D58C-D38A7E96B4AF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48" creationId="{ECB4C981-EE87-8F68-1BBB-470625A9F1A2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3" creationId="{272F5FAB-7655-615C-3F54-801327AEC3E2}"/>
          </ac:spMkLst>
        </pc:spChg>
        <pc:spChg chg="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59" creationId="{4DFC7759-65BF-34CA-4298-D74C3D11DE33}"/>
          </ac:spMkLst>
        </pc:spChg>
        <pc:spChg chg="add mod">
          <ac:chgData name="Giovanni Ligato" userId="7875cec0db90cc51" providerId="LiveId" clId="{02873B95-5A1A-45BC-8DA4-603AB737797F}" dt="2024-12-11T17:35:45.069" v="402"/>
          <ac:spMkLst>
            <pc:docMk/>
            <pc:sldMk cId="1081321892" sldId="399"/>
            <ac:spMk id="61" creationId="{851D66D5-3FEA-EB49-9D7E-7C218B671E2C}"/>
          </ac:spMkLst>
        </pc:spChg>
        <pc:grpChg chg="add mod">
          <ac:chgData name="Giovanni Ligato" userId="7875cec0db90cc51" providerId="LiveId" clId="{02873B95-5A1A-45BC-8DA4-603AB737797F}" dt="2024-12-11T17:33:24.695" v="380"/>
          <ac:grpSpMkLst>
            <pc:docMk/>
            <pc:sldMk cId="1081321892" sldId="399"/>
            <ac:grpSpMk id="5" creationId="{FA8CBE7E-A8D7-0399-ED55-32F990352B6E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8" creationId="{8BC69CFC-6C1F-585D-BB42-BC6A86C95097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15" creationId="{C0E8D02B-607B-AC34-6F1D-904A62EECA8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2" creationId="{C10DBB51-7FEE-638C-803C-221164FB0946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6" creationId="{D1657F39-EBC4-4105-CA0F-71B23C3786C7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28" creationId="{1AFF28B6-2257-9936-5CF9-867B1CFA640E}"/>
          </ac:grpSpMkLst>
        </pc:grpChg>
        <pc:grpChg chg="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32" creationId="{070EE448-FBF4-AB7C-5620-A4190BBA3182}"/>
          </ac:grpSpMkLst>
        </pc:grpChg>
        <pc:grpChg chg="del">
          <ac:chgData name="Giovanni Ligato" userId="7875cec0db90cc51" providerId="LiveId" clId="{02873B95-5A1A-45BC-8DA4-603AB737797F}" dt="2024-12-11T17:35:33.492" v="399" actId="478"/>
          <ac:grpSpMkLst>
            <pc:docMk/>
            <pc:sldMk cId="1081321892" sldId="399"/>
            <ac:grpSpMk id="34" creationId="{DD805D50-BEF3-D1A9-B732-9C550F6E8706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43" creationId="{819E9D26-8F36-9C7A-E325-2F89CA493D83}"/>
          </ac:grpSpMkLst>
        </pc:grpChg>
        <pc:grpChg chg="del">
          <ac:chgData name="Giovanni Ligato" userId="7875cec0db90cc51" providerId="LiveId" clId="{02873B95-5A1A-45BC-8DA4-603AB737797F}" dt="2024-12-11T17:33:20.375" v="378" actId="478"/>
          <ac:grpSpMkLst>
            <pc:docMk/>
            <pc:sldMk cId="1081321892" sldId="399"/>
            <ac:grpSpMk id="54" creationId="{963E80A4-F696-6612-74AF-CD5310EE3328}"/>
          </ac:grpSpMkLst>
        </pc:grpChg>
        <pc:grpChg chg="add mod">
          <ac:chgData name="Giovanni Ligato" userId="7875cec0db90cc51" providerId="LiveId" clId="{02873B95-5A1A-45BC-8DA4-603AB737797F}" dt="2024-12-11T17:35:45.069" v="402"/>
          <ac:grpSpMkLst>
            <pc:docMk/>
            <pc:sldMk cId="1081321892" sldId="399"/>
            <ac:grpSpMk id="55" creationId="{4716C67E-1A4F-F7BC-186B-77B0A50236BA}"/>
          </ac:grpSpMkLst>
        </pc:grpChg>
        <pc:picChg chg="mod">
          <ac:chgData name="Giovanni Ligato" userId="7875cec0db90cc51" providerId="LiveId" clId="{02873B95-5A1A-45BC-8DA4-603AB737797F}" dt="2024-12-11T17:35:45.069" v="402"/>
          <ac:picMkLst>
            <pc:docMk/>
            <pc:sldMk cId="1081321892" sldId="399"/>
            <ac:picMk id="60" creationId="{06D8BE6F-2CB1-DAE8-4C5A-6B89E4321818}"/>
          </ac:picMkLst>
        </pc:picChg>
        <pc:cxnChg chg="add mod">
          <ac:chgData name="Giovanni Ligato" userId="7875cec0db90cc51" providerId="LiveId" clId="{02873B95-5A1A-45BC-8DA4-603AB737797F}" dt="2024-12-11T17:33:24.695" v="380"/>
          <ac:cxnSpMkLst>
            <pc:docMk/>
            <pc:sldMk cId="1081321892" sldId="399"/>
            <ac:cxnSpMk id="21" creationId="{1CF6B98C-D101-D233-20E4-6A3878B41534}"/>
          </ac:cxnSpMkLst>
        </pc:cxnChg>
        <pc:cxnChg chg="mod">
          <ac:chgData name="Giovanni Ligato" userId="7875cec0db90cc51" providerId="LiveId" clId="{02873B95-5A1A-45BC-8DA4-603AB737797F}" dt="2024-12-11T17:35:45.069" v="402"/>
          <ac:cxnSpMkLst>
            <pc:docMk/>
            <pc:sldMk cId="1081321892" sldId="399"/>
            <ac:cxnSpMk id="30" creationId="{CBEB273C-D59E-66BB-0148-BC7B9CC60064}"/>
          </ac:cxnSpMkLst>
        </pc:cxnChg>
        <pc:cxnChg chg="mod">
          <ac:chgData name="Giovanni Ligato" userId="7875cec0db90cc51" providerId="LiveId" clId="{02873B95-5A1A-45BC-8DA4-603AB737797F}" dt="2024-12-11T17:35:33.492" v="399" actId="478"/>
          <ac:cxnSpMkLst>
            <pc:docMk/>
            <pc:sldMk cId="1081321892" sldId="399"/>
            <ac:cxnSpMk id="40" creationId="{32F256DB-CAD7-66B0-9323-421ADB344964}"/>
          </ac:cxnSpMkLst>
        </pc:cxnChg>
        <pc:cxnChg chg="del">
          <ac:chgData name="Giovanni Ligato" userId="7875cec0db90cc51" providerId="LiveId" clId="{02873B95-5A1A-45BC-8DA4-603AB737797F}" dt="2024-12-11T17:33:20.375" v="378" actId="478"/>
          <ac:cxnSpMkLst>
            <pc:docMk/>
            <pc:sldMk cId="1081321892" sldId="399"/>
            <ac:cxnSpMk id="58" creationId="{CF080FC8-1895-9328-CD44-EC5748D8BAB0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2593601857" sldId="399"/>
        </pc:sldMkLst>
      </pc:sldChg>
      <pc:sldChg chg="addSp delSp modSp add mod setBg">
        <pc:chgData name="Giovanni Ligato" userId="7875cec0db90cc51" providerId="LiveId" clId="{02873B95-5A1A-45BC-8DA4-603AB737797F}" dt="2024-12-11T17:37:18.679" v="491"/>
        <pc:sldMkLst>
          <pc:docMk/>
          <pc:sldMk cId="930588046" sldId="400"/>
        </pc:sldMkLst>
        <pc:spChg chg="mod">
          <ac:chgData name="Giovanni Ligato" userId="7875cec0db90cc51" providerId="LiveId" clId="{02873B95-5A1A-45BC-8DA4-603AB737797F}" dt="2024-12-11T17:37:00.609" v="456"/>
          <ac:spMkLst>
            <pc:docMk/>
            <pc:sldMk cId="930588046" sldId="400"/>
            <ac:spMk id="3" creationId="{40A231B2-BB99-E432-0665-E8F026E04912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4" creationId="{C57EE065-32C7-1F56-E918-9424C5FC60B6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7" creationId="{565237B9-D7EA-CD36-C521-74C21AEA01E5}"/>
          </ac:spMkLst>
        </pc:spChg>
        <pc:spChg chg="mod">
          <ac:chgData name="Giovanni Ligato" userId="7875cec0db90cc51" providerId="LiveId" clId="{02873B95-5A1A-45BC-8DA4-603AB737797F}" dt="2024-12-11T17:31:57.226" v="338" actId="20577"/>
          <ac:spMkLst>
            <pc:docMk/>
            <pc:sldMk cId="930588046" sldId="400"/>
            <ac:spMk id="12" creationId="{CEEABDC0-2FB2-8DD5-04DD-3B4DF6F41E9D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6" creationId="{F5336525-9044-9ED8-19D7-F76DBD6EC5A5}"/>
          </ac:spMkLst>
        </pc:spChg>
        <pc:spChg chg="mod">
          <ac:chgData name="Giovanni Ligato" userId="7875cec0db90cc51" providerId="LiveId" clId="{02873B95-5A1A-45BC-8DA4-603AB737797F}" dt="2024-12-11T17:37:09.725" v="477" actId="1035"/>
          <ac:spMkLst>
            <pc:docMk/>
            <pc:sldMk cId="930588046" sldId="400"/>
            <ac:spMk id="19" creationId="{2DC857F7-C3DA-66CF-D4AB-056F6E9ADA45}"/>
          </ac:spMkLst>
        </pc:spChg>
        <pc:spChg chg="mod">
          <ac:chgData name="Giovanni Ligato" userId="7875cec0db90cc51" providerId="LiveId" clId="{02873B95-5A1A-45BC-8DA4-603AB737797F}" dt="2024-12-11T17:33:25.395" v="381"/>
          <ac:spMkLst>
            <pc:docMk/>
            <pc:sldMk cId="930588046" sldId="400"/>
            <ac:spMk id="20" creationId="{5D8AC1C8-FA69-0683-12B7-B753806DC758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23" creationId="{94799E2A-6282-A57D-B742-7665878778F0}"/>
          </ac:spMkLst>
        </pc:spChg>
        <pc:spChg chg="del">
          <ac:chgData name="Giovanni Ligato" userId="7875cec0db90cc51" providerId="LiveId" clId="{02873B95-5A1A-45BC-8DA4-603AB737797F}" dt="2024-12-11T17:35:38.718" v="400" actId="478"/>
          <ac:spMkLst>
            <pc:docMk/>
            <pc:sldMk cId="930588046" sldId="400"/>
            <ac:spMk id="25" creationId="{6BBE5267-0FE4-92B7-0215-87F7578C6DB9}"/>
          </ac:spMkLst>
        </pc:spChg>
        <pc:spChg chg="mod">
          <ac:chgData name="Giovanni Ligato" userId="7875cec0db90cc51" providerId="LiveId" clId="{02873B95-5A1A-45BC-8DA4-603AB737797F}" dt="2024-12-11T17:36:53.107" v="451"/>
          <ac:spMkLst>
            <pc:docMk/>
            <pc:sldMk cId="930588046" sldId="400"/>
            <ac:spMk id="28" creationId="{28F7258B-BA20-4581-D932-8CB24ED49F13}"/>
          </ac:spMkLst>
        </pc:spChg>
        <pc:spChg chg="mod">
          <ac:chgData name="Giovanni Ligato" userId="7875cec0db90cc51" providerId="LiveId" clId="{02873B95-5A1A-45BC-8DA4-603AB737797F}" dt="2024-12-11T17:37:12.586" v="488" actId="1035"/>
          <ac:spMkLst>
            <pc:docMk/>
            <pc:sldMk cId="930588046" sldId="400"/>
            <ac:spMk id="30" creationId="{7AF8D077-924E-7308-3052-203AA2940583}"/>
          </ac:spMkLst>
        </pc:spChg>
        <pc:spChg chg="mod">
          <ac:chgData name="Giovanni Ligato" userId="7875cec0db90cc51" providerId="LiveId" clId="{02873B95-5A1A-45BC-8DA4-603AB737797F}" dt="2024-12-11T17:37:18.679" v="491"/>
          <ac:spMkLst>
            <pc:docMk/>
            <pc:sldMk cId="930588046" sldId="400"/>
            <ac:spMk id="32" creationId="{5DFDBF1C-E3AA-D61D-51A2-6F9CDB67B7BD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5" creationId="{1C1DE87A-E202-4893-0BC8-656D669089C2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7" creationId="{426F8FFD-626C-F8B9-3A2B-F67F74DA1121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8" creationId="{E4E485D0-4D13-508A-45C9-51D36276994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39" creationId="{B0C132AE-6E2D-F8AC-2CF6-E1733DBA4757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1" creationId="{E48EB774-2FAA-FEC7-A106-EB1CCFBEF836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4" creationId="{955F1FAE-74CA-DB7E-718E-0B793FA01515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48" creationId="{D433769F-1297-E39D-8099-3CD5704F93CD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53" creationId="{94474100-3466-6BAC-A384-EBDC6A1489D0}"/>
          </ac:spMkLst>
        </pc:spChg>
        <pc:spChg chg="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1" creationId="{B0B09986-F64D-207B-F9A0-65AC61B999A6}"/>
          </ac:spMkLst>
        </pc:spChg>
        <pc:spChg chg="add mod">
          <ac:chgData name="Giovanni Ligato" userId="7875cec0db90cc51" providerId="LiveId" clId="{02873B95-5A1A-45BC-8DA4-603AB737797F}" dt="2024-12-11T17:35:45.751" v="403"/>
          <ac:spMkLst>
            <pc:docMk/>
            <pc:sldMk cId="930588046" sldId="400"/>
            <ac:spMk id="63" creationId="{62FFBF1A-AC21-F56B-D5B7-2CE01E56F470}"/>
          </ac:spMkLst>
        </pc:spChg>
        <pc:grpChg chg="add mod">
          <ac:chgData name="Giovanni Ligato" userId="7875cec0db90cc51" providerId="LiveId" clId="{02873B95-5A1A-45BC-8DA4-603AB737797F}" dt="2024-12-11T17:33:25.395" v="381"/>
          <ac:grpSpMkLst>
            <pc:docMk/>
            <pc:sldMk cId="930588046" sldId="400"/>
            <ac:grpSpMk id="5" creationId="{435CB7A0-69AE-36A6-3D58-D34E616CFE34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8" creationId="{1DB87E05-E2DF-118B-1B49-E043AF4E160C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15" creationId="{F6D62386-A880-A0B2-6BDE-F49D38262008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22" creationId="{5524E715-BAE9-D600-DA0F-6DDF5702A622}"/>
          </ac:grpSpMkLst>
        </pc:grpChg>
        <pc:grpChg chg="del">
          <ac:chgData name="Giovanni Ligato" userId="7875cec0db90cc51" providerId="LiveId" clId="{02873B95-5A1A-45BC-8DA4-603AB737797F}" dt="2024-12-11T17:35:38.718" v="400" actId="478"/>
          <ac:grpSpMkLst>
            <pc:docMk/>
            <pc:sldMk cId="930588046" sldId="400"/>
            <ac:grpSpMk id="27" creationId="{E21B8BF4-15D2-14F2-85DA-07C391364B28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1" creationId="{A112EAD4-0CFF-4DA0-3A62-1DCD0C2D93FC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3" creationId="{F4E44BAA-625F-D7BE-FA96-C937BBA1B061}"/>
          </ac:grpSpMkLst>
        </pc:grpChg>
        <pc:grpChg chg="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36" creationId="{3375CDCC-B83C-715C-6E19-DDFDB32753F3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43" creationId="{C10B3D3F-1140-A699-B671-9F36A9FAC95D}"/>
          </ac:grpSpMkLst>
        </pc:grpChg>
        <pc:grpChg chg="add mod">
          <ac:chgData name="Giovanni Ligato" userId="7875cec0db90cc51" providerId="LiveId" clId="{02873B95-5A1A-45BC-8DA4-603AB737797F}" dt="2024-12-11T17:35:45.751" v="403"/>
          <ac:grpSpMkLst>
            <pc:docMk/>
            <pc:sldMk cId="930588046" sldId="400"/>
            <ac:grpSpMk id="55" creationId="{B13BD755-B11C-6BB4-CCC7-E3B204B80269}"/>
          </ac:grpSpMkLst>
        </pc:grpChg>
        <pc:grpChg chg="del">
          <ac:chgData name="Giovanni Ligato" userId="7875cec0db90cc51" providerId="LiveId" clId="{02873B95-5A1A-45BC-8DA4-603AB737797F}" dt="2024-12-11T17:33:17.173" v="377" actId="478"/>
          <ac:grpSpMkLst>
            <pc:docMk/>
            <pc:sldMk cId="930588046" sldId="400"/>
            <ac:grpSpMk id="57" creationId="{72613EF4-635E-2BA4-48A4-013CD887AB4D}"/>
          </ac:grpSpMkLst>
        </pc:grpChg>
        <pc:picChg chg="mod">
          <ac:chgData name="Giovanni Ligato" userId="7875cec0db90cc51" providerId="LiveId" clId="{02873B95-5A1A-45BC-8DA4-603AB737797F}" dt="2024-12-11T17:35:45.751" v="403"/>
          <ac:picMkLst>
            <pc:docMk/>
            <pc:sldMk cId="930588046" sldId="400"/>
            <ac:picMk id="62" creationId="{E27D5918-1136-775B-8F29-034E88A47AF9}"/>
          </ac:picMkLst>
        </pc:picChg>
        <pc:cxnChg chg="add mod">
          <ac:chgData name="Giovanni Ligato" userId="7875cec0db90cc51" providerId="LiveId" clId="{02873B95-5A1A-45BC-8DA4-603AB737797F}" dt="2024-12-11T17:33:25.395" v="381"/>
          <ac:cxnSpMkLst>
            <pc:docMk/>
            <pc:sldMk cId="930588046" sldId="400"/>
            <ac:cxnSpMk id="21" creationId="{3F805B3D-0350-3E66-30DE-00E8E3429443}"/>
          </ac:cxnSpMkLst>
        </pc:cxnChg>
        <pc:cxnChg chg="mod">
          <ac:chgData name="Giovanni Ligato" userId="7875cec0db90cc51" providerId="LiveId" clId="{02873B95-5A1A-45BC-8DA4-603AB737797F}" dt="2024-12-11T17:35:45.751" v="403"/>
          <ac:cxnSpMkLst>
            <pc:docMk/>
            <pc:sldMk cId="930588046" sldId="400"/>
            <ac:cxnSpMk id="34" creationId="{8EB8E736-6F94-F45F-DDEB-73010493BFCC}"/>
          </ac:cxnSpMkLst>
        </pc:cxnChg>
        <pc:cxnChg chg="mod">
          <ac:chgData name="Giovanni Ligato" userId="7875cec0db90cc51" providerId="LiveId" clId="{02873B95-5A1A-45BC-8DA4-603AB737797F}" dt="2024-12-11T17:35:38.718" v="400" actId="478"/>
          <ac:cxnSpMkLst>
            <pc:docMk/>
            <pc:sldMk cId="930588046" sldId="400"/>
            <ac:cxnSpMk id="45" creationId="{7C374199-9B58-AA71-132B-2ABB95DCA9F1}"/>
          </ac:cxnSpMkLst>
        </pc:cxnChg>
        <pc:cxnChg chg="del">
          <ac:chgData name="Giovanni Ligato" userId="7875cec0db90cc51" providerId="LiveId" clId="{02873B95-5A1A-45BC-8DA4-603AB737797F}" dt="2024-12-11T17:33:17.173" v="377" actId="478"/>
          <ac:cxnSpMkLst>
            <pc:docMk/>
            <pc:sldMk cId="930588046" sldId="400"/>
            <ac:cxnSpMk id="60" creationId="{28C52A78-BA92-9670-C6EB-93A3B097254F}"/>
          </ac:cxnSpMkLst>
        </pc:cxnChg>
      </pc:sldChg>
      <pc:sldChg chg="add del setBg">
        <pc:chgData name="Giovanni Ligato" userId="7875cec0db90cc51" providerId="LiveId" clId="{02873B95-5A1A-45BC-8DA4-603AB737797F}" dt="2024-12-11T17:31:21.039" v="324"/>
        <pc:sldMkLst>
          <pc:docMk/>
          <pc:sldMk cId="1210434232" sldId="400"/>
        </pc:sldMkLst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1388180369" sldId="401"/>
        </pc:sldMkLst>
      </pc:sldChg>
      <pc:sldChg chg="modSp add mod setBg">
        <pc:chgData name="Giovanni Ligato" userId="7875cec0db90cc51" providerId="LiveId" clId="{02873B95-5A1A-45BC-8DA4-603AB737797F}" dt="2024-12-11T17:39:05.431" v="524"/>
        <pc:sldMkLst>
          <pc:docMk/>
          <pc:sldMk cId="4147839079" sldId="402"/>
        </pc:sldMkLst>
        <pc:spChg chg="mod">
          <ac:chgData name="Giovanni Ligato" userId="7875cec0db90cc51" providerId="LiveId" clId="{02873B95-5A1A-45BC-8DA4-603AB737797F}" dt="2024-12-11T17:32:00.786" v="340" actId="20577"/>
          <ac:spMkLst>
            <pc:docMk/>
            <pc:sldMk cId="4147839079" sldId="402"/>
            <ac:spMk id="12" creationId="{D0488E4F-37AC-C8E1-B032-BDFA05535F33}"/>
          </ac:spMkLst>
        </pc:spChg>
        <pc:spChg chg="mod">
          <ac:chgData name="Giovanni Ligato" userId="7875cec0db90cc51" providerId="LiveId" clId="{02873B95-5A1A-45BC-8DA4-603AB737797F}" dt="2024-12-11T17:38:43.970" v="516" actId="20577"/>
          <ac:spMkLst>
            <pc:docMk/>
            <pc:sldMk cId="4147839079" sldId="402"/>
            <ac:spMk id="16" creationId="{C7B85189-E524-08AC-2800-00BBD7E5AA11}"/>
          </ac:spMkLst>
        </pc:spChg>
        <pc:spChg chg="mod">
          <ac:chgData name="Giovanni Ligato" userId="7875cec0db90cc51" providerId="LiveId" clId="{02873B95-5A1A-45BC-8DA4-603AB737797F}" dt="2024-12-11T17:38:12.988" v="506"/>
          <ac:spMkLst>
            <pc:docMk/>
            <pc:sldMk cId="4147839079" sldId="402"/>
            <ac:spMk id="19" creationId="{B5EAB6AF-72F3-38E5-08B9-89086BA3DCB6}"/>
          </ac:spMkLst>
        </pc:spChg>
        <pc:spChg chg="mod">
          <ac:chgData name="Giovanni Ligato" userId="7875cec0db90cc51" providerId="LiveId" clId="{02873B95-5A1A-45BC-8DA4-603AB737797F}" dt="2024-12-11T17:38:19.492" v="510" actId="20577"/>
          <ac:spMkLst>
            <pc:docMk/>
            <pc:sldMk cId="4147839079" sldId="402"/>
            <ac:spMk id="22" creationId="{04D324B8-C833-FD25-8138-7B2F10D40F80}"/>
          </ac:spMkLst>
        </pc:spChg>
        <pc:spChg chg="mod">
          <ac:chgData name="Giovanni Ligato" userId="7875cec0db90cc51" providerId="LiveId" clId="{02873B95-5A1A-45BC-8DA4-603AB737797F}" dt="2024-12-11T17:38:22.520" v="512" actId="20577"/>
          <ac:spMkLst>
            <pc:docMk/>
            <pc:sldMk cId="4147839079" sldId="402"/>
            <ac:spMk id="23" creationId="{ADC3BA86-96FB-A1DD-69BA-91DB6B11A1B2}"/>
          </ac:spMkLst>
        </pc:spChg>
        <pc:spChg chg="mod">
          <ac:chgData name="Giovanni Ligato" userId="7875cec0db90cc51" providerId="LiveId" clId="{02873B95-5A1A-45BC-8DA4-603AB737797F}" dt="2024-12-11T17:39:05.431" v="524"/>
          <ac:spMkLst>
            <pc:docMk/>
            <pc:sldMk cId="4147839079" sldId="402"/>
            <ac:spMk id="29" creationId="{D45EE082-3D81-FC54-B227-37EFDE69018E}"/>
          </ac:spMkLst>
        </pc:spChg>
        <pc:spChg chg="mod">
          <ac:chgData name="Giovanni Ligato" userId="7875cec0db90cc51" providerId="LiveId" clId="{02873B95-5A1A-45BC-8DA4-603AB737797F}" dt="2024-12-11T17:37:38.189" v="495"/>
          <ac:spMkLst>
            <pc:docMk/>
            <pc:sldMk cId="4147839079" sldId="402"/>
            <ac:spMk id="31" creationId="{FE2F8E93-5043-EB64-BEFB-ED815AD91479}"/>
          </ac:spMkLst>
        </pc:spChg>
        <pc:spChg chg="mod">
          <ac:chgData name="Giovanni Ligato" userId="7875cec0db90cc51" providerId="LiveId" clId="{02873B95-5A1A-45BC-8DA4-603AB737797F}" dt="2024-12-11T17:38:55.783" v="521"/>
          <ac:spMkLst>
            <pc:docMk/>
            <pc:sldMk cId="4147839079" sldId="402"/>
            <ac:spMk id="33" creationId="{98066162-609A-5BDE-F7EA-A3699293759F}"/>
          </ac:spMkLst>
        </pc:spChg>
        <pc:cxnChg chg="mod">
          <ac:chgData name="Giovanni Ligato" userId="7875cec0db90cc51" providerId="LiveId" clId="{02873B95-5A1A-45BC-8DA4-603AB737797F}" dt="2024-12-11T17:37:41.541" v="496" actId="14100"/>
          <ac:cxnSpMkLst>
            <pc:docMk/>
            <pc:sldMk cId="4147839079" sldId="402"/>
            <ac:cxnSpMk id="37" creationId="{5B5DB6D6-9C53-0D18-2704-B7F4260D74F1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39:18.226" v="540" actId="1036"/>
        <pc:sldMkLst>
          <pc:docMk/>
          <pc:sldMk cId="1937881935" sldId="403"/>
        </pc:sldMkLst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3" creationId="{DC1C5EE2-7FA1-7647-C91D-4BD46CF97353}"/>
          </ac:spMkLst>
        </pc:spChg>
        <pc:spChg chg="mod">
          <ac:chgData name="Giovanni Ligato" userId="7875cec0db90cc51" providerId="LiveId" clId="{02873B95-5A1A-45BC-8DA4-603AB737797F}" dt="2024-12-11T17:38:01.193" v="501"/>
          <ac:spMkLst>
            <pc:docMk/>
            <pc:sldMk cId="1937881935" sldId="403"/>
            <ac:spMk id="5" creationId="{E61F2F60-03D1-C47E-C054-B2E8D325090F}"/>
          </ac:spMkLst>
        </pc:spChg>
        <pc:spChg chg="mod">
          <ac:chgData name="Giovanni Ligato" userId="7875cec0db90cc51" providerId="LiveId" clId="{02873B95-5A1A-45BC-8DA4-603AB737797F}" dt="2024-12-11T17:32:03.469" v="342" actId="20577"/>
          <ac:spMkLst>
            <pc:docMk/>
            <pc:sldMk cId="1937881935" sldId="403"/>
            <ac:spMk id="12" creationId="{A45768A9-29AA-8928-D1B9-804ACA69FD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18" creationId="{53926B32-97D8-291E-1474-6F3EAB9ECCF9}"/>
          </ac:spMkLst>
        </pc:spChg>
        <pc:spChg chg="mod">
          <ac:chgData name="Giovanni Ligato" userId="7875cec0db90cc51" providerId="LiveId" clId="{02873B95-5A1A-45BC-8DA4-603AB737797F}" dt="2024-12-11T17:39:18.226" v="540" actId="1036"/>
          <ac:spMkLst>
            <pc:docMk/>
            <pc:sldMk cId="1937881935" sldId="403"/>
            <ac:spMk id="29" creationId="{D1113250-B413-A83D-54B3-E66EDA8404C8}"/>
          </ac:spMkLst>
        </pc:spChg>
        <pc:grpChg chg="add mod">
          <ac:chgData name="Giovanni Ligato" userId="7875cec0db90cc51" providerId="LiveId" clId="{02873B95-5A1A-45BC-8DA4-603AB737797F}" dt="2024-12-11T17:38:01.193" v="501"/>
          <ac:grpSpMkLst>
            <pc:docMk/>
            <pc:sldMk cId="1937881935" sldId="403"/>
            <ac:grpSpMk id="2" creationId="{3082B8DD-17A0-FF78-1EFE-45A618E675B3}"/>
          </ac:grpSpMkLst>
        </pc:grpChg>
        <pc:grpChg chg="del">
          <ac:chgData name="Giovanni Ligato" userId="7875cec0db90cc51" providerId="LiveId" clId="{02873B95-5A1A-45BC-8DA4-603AB737797F}" dt="2024-12-11T17:37:49.711" v="497" actId="478"/>
          <ac:grpSpMkLst>
            <pc:docMk/>
            <pc:sldMk cId="1937881935" sldId="403"/>
            <ac:grpSpMk id="46" creationId="{441EC7B0-EF98-9AB9-D068-B80F19799DC8}"/>
          </ac:grpSpMkLst>
        </pc:grpChg>
        <pc:cxnChg chg="add mod">
          <ac:chgData name="Giovanni Ligato" userId="7875cec0db90cc51" providerId="LiveId" clId="{02873B95-5A1A-45BC-8DA4-603AB737797F}" dt="2024-12-11T17:38:01.193" v="501"/>
          <ac:cxnSpMkLst>
            <pc:docMk/>
            <pc:sldMk cId="1937881935" sldId="403"/>
            <ac:cxnSpMk id="7" creationId="{BEB676D7-EBBE-20C7-A578-EA1813240E72}"/>
          </ac:cxnSpMkLst>
        </pc:cxnChg>
        <pc:cxnChg chg="del">
          <ac:chgData name="Giovanni Ligato" userId="7875cec0db90cc51" providerId="LiveId" clId="{02873B95-5A1A-45BC-8DA4-603AB737797F}" dt="2024-12-11T17:37:49.711" v="497" actId="478"/>
          <ac:cxnSpMkLst>
            <pc:docMk/>
            <pc:sldMk cId="1937881935" sldId="403"/>
            <ac:cxnSpMk id="50" creationId="{B63D37B6-963D-0A03-05E9-23B62B0AE37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07.460" v="568"/>
        <pc:sldMkLst>
          <pc:docMk/>
          <pc:sldMk cId="2336185440" sldId="404"/>
        </pc:sldMkLst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2" creationId="{B9AFAD4F-91A2-0F99-60D7-C06387F0D9C8}"/>
          </ac:spMkLst>
        </pc:spChg>
        <pc:spChg chg="mod">
          <ac:chgData name="Giovanni Ligato" userId="7875cec0db90cc51" providerId="LiveId" clId="{02873B95-5A1A-45BC-8DA4-603AB737797F}" dt="2024-12-11T17:39:43.017" v="563" actId="1036"/>
          <ac:spMkLst>
            <pc:docMk/>
            <pc:sldMk cId="2336185440" sldId="404"/>
            <ac:spMk id="3" creationId="{31B039E8-9294-A4C9-2FA1-4AED27B47E48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7" creationId="{7A7F335C-8569-2201-A8B6-FF44587AC7EC}"/>
          </ac:spMkLst>
        </pc:spChg>
        <pc:spChg chg="mod">
          <ac:chgData name="Giovanni Ligato" userId="7875cec0db90cc51" providerId="LiveId" clId="{02873B95-5A1A-45BC-8DA4-603AB737797F}" dt="2024-12-11T17:32:05.922" v="344" actId="20577"/>
          <ac:spMkLst>
            <pc:docMk/>
            <pc:sldMk cId="2336185440" sldId="404"/>
            <ac:spMk id="12" creationId="{B68E2BE2-4E56-428A-627B-049D63DE8017}"/>
          </ac:spMkLst>
        </pc:spChg>
        <pc:spChg chg="mod">
          <ac:chgData name="Giovanni Ligato" userId="7875cec0db90cc51" providerId="LiveId" clId="{02873B95-5A1A-45BC-8DA4-603AB737797F}" dt="2024-12-11T17:40:07.460" v="568"/>
          <ac:spMkLst>
            <pc:docMk/>
            <pc:sldMk cId="2336185440" sldId="404"/>
            <ac:spMk id="19" creationId="{C71E9E30-7554-27B3-6439-88724B3E3BDF}"/>
          </ac:spMkLst>
        </pc:spChg>
        <pc:spChg chg="mod">
          <ac:chgData name="Giovanni Ligato" userId="7875cec0db90cc51" providerId="LiveId" clId="{02873B95-5A1A-45BC-8DA4-603AB737797F}" dt="2024-12-11T17:38:01.770" v="502"/>
          <ac:spMkLst>
            <pc:docMk/>
            <pc:sldMk cId="2336185440" sldId="404"/>
            <ac:spMk id="20" creationId="{AF1F5B69-DCEC-0C71-D0E0-66B1F58D87F2}"/>
          </ac:spMkLst>
        </pc:spChg>
        <pc:spChg chg="mod">
          <ac:chgData name="Giovanni Ligato" userId="7875cec0db90cc51" providerId="LiveId" clId="{02873B95-5A1A-45BC-8DA4-603AB737797F}" dt="2024-12-11T17:39:31.665" v="543"/>
          <ac:spMkLst>
            <pc:docMk/>
            <pc:sldMk cId="2336185440" sldId="404"/>
            <ac:spMk id="29" creationId="{770D93A7-038B-F708-EAFC-7E19F610383F}"/>
          </ac:spMkLst>
        </pc:spChg>
        <pc:grpChg chg="add mod">
          <ac:chgData name="Giovanni Ligato" userId="7875cec0db90cc51" providerId="LiveId" clId="{02873B95-5A1A-45BC-8DA4-603AB737797F}" dt="2024-12-11T17:38:01.770" v="502"/>
          <ac:grpSpMkLst>
            <pc:docMk/>
            <pc:sldMk cId="2336185440" sldId="404"/>
            <ac:grpSpMk id="5" creationId="{41F53C97-D700-B9FB-3C5D-2464E6D1932E}"/>
          </ac:grpSpMkLst>
        </pc:grpChg>
        <pc:grpChg chg="del mod">
          <ac:chgData name="Giovanni Ligato" userId="7875cec0db90cc51" providerId="LiveId" clId="{02873B95-5A1A-45BC-8DA4-603AB737797F}" dt="2024-12-11T17:37:53.544" v="499" actId="478"/>
          <ac:grpSpMkLst>
            <pc:docMk/>
            <pc:sldMk cId="2336185440" sldId="404"/>
            <ac:grpSpMk id="54" creationId="{0E7D4682-0105-E8F8-206D-627BFD931478}"/>
          </ac:grpSpMkLst>
        </pc:grpChg>
        <pc:cxnChg chg="add mod">
          <ac:chgData name="Giovanni Ligato" userId="7875cec0db90cc51" providerId="LiveId" clId="{02873B95-5A1A-45BC-8DA4-603AB737797F}" dt="2024-12-11T17:38:01.770" v="502"/>
          <ac:cxnSpMkLst>
            <pc:docMk/>
            <pc:sldMk cId="2336185440" sldId="404"/>
            <ac:cxnSpMk id="21" creationId="{21440F05-68ED-36D8-11CE-47E43CCACAEC}"/>
          </ac:cxnSpMkLst>
        </pc:cxnChg>
        <pc:cxnChg chg="del mod">
          <ac:chgData name="Giovanni Ligato" userId="7875cec0db90cc51" providerId="LiveId" clId="{02873B95-5A1A-45BC-8DA4-603AB737797F}" dt="2024-12-11T17:37:53.544" v="499" actId="478"/>
          <ac:cxnSpMkLst>
            <pc:docMk/>
            <pc:sldMk cId="2336185440" sldId="404"/>
            <ac:cxnSpMk id="58" creationId="{E214324F-D6CC-ECDE-3977-83B0781AB21B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0:57.713" v="610" actId="113"/>
        <pc:sldMkLst>
          <pc:docMk/>
          <pc:sldMk cId="3543408771" sldId="405"/>
        </pc:sldMkLst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2" creationId="{54E5F850-BEE4-6685-EF5B-B7CB3BAF468F}"/>
          </ac:spMkLst>
        </pc:spChg>
        <pc:spChg chg="mod">
          <ac:chgData name="Giovanni Ligato" userId="7875cec0db90cc51" providerId="LiveId" clId="{02873B95-5A1A-45BC-8DA4-603AB737797F}" dt="2024-12-11T17:40:33.139" v="585" actId="1035"/>
          <ac:spMkLst>
            <pc:docMk/>
            <pc:sldMk cId="3543408771" sldId="405"/>
            <ac:spMk id="3" creationId="{822618B6-4C92-233A-E080-E2B89098EEB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7" creationId="{3115199B-6342-1BAF-EA1F-A2FD60A67CFC}"/>
          </ac:spMkLst>
        </pc:spChg>
        <pc:spChg chg="mod">
          <ac:chgData name="Giovanni Ligato" userId="7875cec0db90cc51" providerId="LiveId" clId="{02873B95-5A1A-45BC-8DA4-603AB737797F}" dt="2024-12-11T17:32:08.428" v="346" actId="20577"/>
          <ac:spMkLst>
            <pc:docMk/>
            <pc:sldMk cId="3543408771" sldId="405"/>
            <ac:spMk id="12" creationId="{85B4A837-666D-F2A0-ECCF-95362498FFDC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16" creationId="{75C62BB9-AE24-EB82-7FDC-9ACB0D79AC5C}"/>
          </ac:spMkLst>
        </pc:spChg>
        <pc:spChg chg="mod">
          <ac:chgData name="Giovanni Ligato" userId="7875cec0db90cc51" providerId="LiveId" clId="{02873B95-5A1A-45BC-8DA4-603AB737797F}" dt="2024-12-11T17:40:49.617" v="605"/>
          <ac:spMkLst>
            <pc:docMk/>
            <pc:sldMk cId="3543408771" sldId="405"/>
            <ac:spMk id="19" creationId="{74CF48EE-4C0E-B3EC-5C3A-A4C3EE24FBF5}"/>
          </ac:spMkLst>
        </pc:spChg>
        <pc:spChg chg="mod">
          <ac:chgData name="Giovanni Ligato" userId="7875cec0db90cc51" providerId="LiveId" clId="{02873B95-5A1A-45BC-8DA4-603AB737797F}" dt="2024-12-11T17:38:02.528" v="503"/>
          <ac:spMkLst>
            <pc:docMk/>
            <pc:sldMk cId="3543408771" sldId="405"/>
            <ac:spMk id="20" creationId="{87EEC82A-0634-CCEC-86A7-879F92C4EBF7}"/>
          </ac:spMkLst>
        </pc:spChg>
        <pc:spChg chg="mod">
          <ac:chgData name="Giovanni Ligato" userId="7875cec0db90cc51" providerId="LiveId" clId="{02873B95-5A1A-45BC-8DA4-603AB737797F}" dt="2024-12-11T17:40:18.496" v="571"/>
          <ac:spMkLst>
            <pc:docMk/>
            <pc:sldMk cId="3543408771" sldId="405"/>
            <ac:spMk id="28" creationId="{A20FBCC7-9406-BE35-1552-4B239485307F}"/>
          </ac:spMkLst>
        </pc:spChg>
        <pc:spChg chg="mod">
          <ac:chgData name="Giovanni Ligato" userId="7875cec0db90cc51" providerId="LiveId" clId="{02873B95-5A1A-45BC-8DA4-603AB737797F}" dt="2024-12-11T17:40:42.052" v="602" actId="1035"/>
          <ac:spMkLst>
            <pc:docMk/>
            <pc:sldMk cId="3543408771" sldId="405"/>
            <ac:spMk id="30" creationId="{7D6FEF18-EF98-C029-B888-07754D4944EA}"/>
          </ac:spMkLst>
        </pc:spChg>
        <pc:spChg chg="mod">
          <ac:chgData name="Giovanni Ligato" userId="7875cec0db90cc51" providerId="LiveId" clId="{02873B95-5A1A-45BC-8DA4-603AB737797F}" dt="2024-12-11T17:40:57.713" v="610" actId="113"/>
          <ac:spMkLst>
            <pc:docMk/>
            <pc:sldMk cId="3543408771" sldId="405"/>
            <ac:spMk id="32" creationId="{25CFA673-7912-7665-8623-E5AE3A54CB85}"/>
          </ac:spMkLst>
        </pc:spChg>
        <pc:grpChg chg="add mod">
          <ac:chgData name="Giovanni Ligato" userId="7875cec0db90cc51" providerId="LiveId" clId="{02873B95-5A1A-45BC-8DA4-603AB737797F}" dt="2024-12-11T17:38:02.528" v="503"/>
          <ac:grpSpMkLst>
            <pc:docMk/>
            <pc:sldMk cId="3543408771" sldId="405"/>
            <ac:grpSpMk id="5" creationId="{9417AEF6-EC9A-0618-E175-CD2A9AE7EDAC}"/>
          </ac:grpSpMkLst>
        </pc:grpChg>
        <pc:grpChg chg="del">
          <ac:chgData name="Giovanni Ligato" userId="7875cec0db90cc51" providerId="LiveId" clId="{02873B95-5A1A-45BC-8DA4-603AB737797F}" dt="2024-12-11T17:37:56.554" v="500" actId="478"/>
          <ac:grpSpMkLst>
            <pc:docMk/>
            <pc:sldMk cId="3543408771" sldId="405"/>
            <ac:grpSpMk id="57" creationId="{11598522-7F3E-B58C-D042-CC35327AD9E2}"/>
          </ac:grpSpMkLst>
        </pc:grpChg>
        <pc:cxnChg chg="add mod">
          <ac:chgData name="Giovanni Ligato" userId="7875cec0db90cc51" providerId="LiveId" clId="{02873B95-5A1A-45BC-8DA4-603AB737797F}" dt="2024-12-11T17:38:02.528" v="503"/>
          <ac:cxnSpMkLst>
            <pc:docMk/>
            <pc:sldMk cId="3543408771" sldId="405"/>
            <ac:cxnSpMk id="21" creationId="{7035A527-0B00-4D1A-612D-BA3D700D8152}"/>
          </ac:cxnSpMkLst>
        </pc:cxnChg>
        <pc:cxnChg chg="del">
          <ac:chgData name="Giovanni Ligato" userId="7875cec0db90cc51" providerId="LiveId" clId="{02873B95-5A1A-45BC-8DA4-603AB737797F}" dt="2024-12-11T17:37:56.554" v="500" actId="478"/>
          <ac:cxnSpMkLst>
            <pc:docMk/>
            <pc:sldMk cId="3543408771" sldId="405"/>
            <ac:cxnSpMk id="60" creationId="{2107986B-9EA0-6BED-9697-30A123BB756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2953625298" sldId="406"/>
        </pc:sldMkLst>
      </pc:sldChg>
      <pc:sldChg chg="modSp add mod setBg">
        <pc:chgData name="Giovanni Ligato" userId="7875cec0db90cc51" providerId="LiveId" clId="{02873B95-5A1A-45BC-8DA4-603AB737797F}" dt="2024-12-11T17:45:40.379" v="677"/>
        <pc:sldMkLst>
          <pc:docMk/>
          <pc:sldMk cId="1772333424" sldId="407"/>
        </pc:sldMkLst>
        <pc:spChg chg="mod">
          <ac:chgData name="Giovanni Ligato" userId="7875cec0db90cc51" providerId="LiveId" clId="{02873B95-5A1A-45BC-8DA4-603AB737797F}" dt="2024-12-11T17:32:12.176" v="348" actId="20577"/>
          <ac:spMkLst>
            <pc:docMk/>
            <pc:sldMk cId="1772333424" sldId="407"/>
            <ac:spMk id="12" creationId="{238F8381-2F96-C312-71C3-E891C3BDE6C7}"/>
          </ac:spMkLst>
        </pc:spChg>
        <pc:spChg chg="mod">
          <ac:chgData name="Giovanni Ligato" userId="7875cec0db90cc51" providerId="LiveId" clId="{02873B95-5A1A-45BC-8DA4-603AB737797F}" dt="2024-12-11T17:45:13.586" v="671" actId="20577"/>
          <ac:spMkLst>
            <pc:docMk/>
            <pc:sldMk cId="1772333424" sldId="407"/>
            <ac:spMk id="16" creationId="{D98AE720-078E-AC93-486A-678BEACE3985}"/>
          </ac:spMkLst>
        </pc:spChg>
        <pc:spChg chg="mod">
          <ac:chgData name="Giovanni Ligato" userId="7875cec0db90cc51" providerId="LiveId" clId="{02873B95-5A1A-45BC-8DA4-603AB737797F}" dt="2024-12-11T17:44:49.471" v="663"/>
          <ac:spMkLst>
            <pc:docMk/>
            <pc:sldMk cId="1772333424" sldId="407"/>
            <ac:spMk id="19" creationId="{303662D4-DED2-1D49-E679-1AA6A6C67692}"/>
          </ac:spMkLst>
        </pc:spChg>
        <pc:spChg chg="mod">
          <ac:chgData name="Giovanni Ligato" userId="7875cec0db90cc51" providerId="LiveId" clId="{02873B95-5A1A-45BC-8DA4-603AB737797F}" dt="2024-12-11T17:44:54.030" v="665" actId="20577"/>
          <ac:spMkLst>
            <pc:docMk/>
            <pc:sldMk cId="1772333424" sldId="407"/>
            <ac:spMk id="22" creationId="{010886E8-2D3D-E52F-1035-3441A94FD737}"/>
          </ac:spMkLst>
        </pc:spChg>
        <pc:spChg chg="mod">
          <ac:chgData name="Giovanni Ligato" userId="7875cec0db90cc51" providerId="LiveId" clId="{02873B95-5A1A-45BC-8DA4-603AB737797F}" dt="2024-12-11T17:44:57.041" v="667" actId="20577"/>
          <ac:spMkLst>
            <pc:docMk/>
            <pc:sldMk cId="1772333424" sldId="407"/>
            <ac:spMk id="23" creationId="{3AC01D5E-B5E5-D157-E509-8687843958FA}"/>
          </ac:spMkLst>
        </pc:spChg>
        <pc:spChg chg="mod">
          <ac:chgData name="Giovanni Ligato" userId="7875cec0db90cc51" providerId="LiveId" clId="{02873B95-5A1A-45BC-8DA4-603AB737797F}" dt="2024-12-11T17:45:40.379" v="677"/>
          <ac:spMkLst>
            <pc:docMk/>
            <pc:sldMk cId="1772333424" sldId="407"/>
            <ac:spMk id="29" creationId="{E6F698E5-1FFA-589C-8E5B-52A5D699CA2F}"/>
          </ac:spMkLst>
        </pc:spChg>
        <pc:spChg chg="mod">
          <ac:chgData name="Giovanni Ligato" userId="7875cec0db90cc51" providerId="LiveId" clId="{02873B95-5A1A-45BC-8DA4-603AB737797F}" dt="2024-12-11T17:43:16.293" v="614"/>
          <ac:spMkLst>
            <pc:docMk/>
            <pc:sldMk cId="1772333424" sldId="407"/>
            <ac:spMk id="31" creationId="{93AE808D-7880-90DA-EC96-0464336DAE2B}"/>
          </ac:spMkLst>
        </pc:spChg>
        <pc:spChg chg="mod">
          <ac:chgData name="Giovanni Ligato" userId="7875cec0db90cc51" providerId="LiveId" clId="{02873B95-5A1A-45BC-8DA4-603AB737797F}" dt="2024-12-11T17:45:21.670" v="674"/>
          <ac:spMkLst>
            <pc:docMk/>
            <pc:sldMk cId="1772333424" sldId="407"/>
            <ac:spMk id="33" creationId="{0C923536-4BA5-DA0B-CC6B-1A67BD337A7B}"/>
          </ac:spMkLst>
        </pc:spChg>
        <pc:spChg chg="mod">
          <ac:chgData name="Giovanni Ligato" userId="7875cec0db90cc51" providerId="LiveId" clId="{02873B95-5A1A-45BC-8DA4-603AB737797F}" dt="2024-12-11T17:44:24.103" v="660" actId="113"/>
          <ac:spMkLst>
            <pc:docMk/>
            <pc:sldMk cId="1772333424" sldId="407"/>
            <ac:spMk id="52" creationId="{06198236-675A-A39B-D577-D0D7E01D4F5E}"/>
          </ac:spMkLst>
        </pc:spChg>
        <pc:cxnChg chg="mod">
          <ac:chgData name="Giovanni Ligato" userId="7875cec0db90cc51" providerId="LiveId" clId="{02873B95-5A1A-45BC-8DA4-603AB737797F}" dt="2024-12-11T17:43:19.284" v="615" actId="14100"/>
          <ac:cxnSpMkLst>
            <pc:docMk/>
            <pc:sldMk cId="1772333424" sldId="407"/>
            <ac:cxnSpMk id="37" creationId="{888FED06-164C-274E-BE78-FD4D1C5E0553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39.207" v="730"/>
        <pc:sldMkLst>
          <pc:docMk/>
          <pc:sldMk cId="1148558679" sldId="408"/>
        </pc:sldMkLst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3" creationId="{76190E43-FD12-515F-AFCA-7ECB439663E4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4" creationId="{EBD6B49C-B1DF-3824-407D-4F2994275E8A}"/>
          </ac:spMkLst>
        </pc:spChg>
        <pc:spChg chg="mod">
          <ac:chgData name="Giovanni Ligato" userId="7875cec0db90cc51" providerId="LiveId" clId="{02873B95-5A1A-45BC-8DA4-603AB737797F}" dt="2024-12-11T17:43:48.451" v="619"/>
          <ac:spMkLst>
            <pc:docMk/>
            <pc:sldMk cId="1148558679" sldId="408"/>
            <ac:spMk id="5" creationId="{33763CBB-0D3B-E6A2-5EB4-05BF40F5B2BB}"/>
          </ac:spMkLst>
        </pc:spChg>
        <pc:spChg chg="mod">
          <ac:chgData name="Giovanni Ligato" userId="7875cec0db90cc51" providerId="LiveId" clId="{02873B95-5A1A-45BC-8DA4-603AB737797F}" dt="2024-12-11T17:32:14.547" v="350" actId="20577"/>
          <ac:spMkLst>
            <pc:docMk/>
            <pc:sldMk cId="1148558679" sldId="408"/>
            <ac:spMk id="12" creationId="{F3970DB4-3993-F672-A00A-77ABE48EF1B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19" creationId="{3248881F-7C48-3C40-F835-0CEAEB3F3029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23" creationId="{1691CDA8-6DB8-FBEB-BCA8-425647A0FE63}"/>
          </ac:spMkLst>
        </pc:spChg>
        <pc:spChg chg="del">
          <ac:chgData name="Giovanni Ligato" userId="7875cec0db90cc51" providerId="LiveId" clId="{02873B95-5A1A-45BC-8DA4-603AB737797F}" dt="2024-12-11T17:47:23.596" v="727" actId="478"/>
          <ac:spMkLst>
            <pc:docMk/>
            <pc:sldMk cId="1148558679" sldId="408"/>
            <ac:spMk id="27" creationId="{59EC3CBC-4020-7BA0-9F7D-7E9B564DFE18}"/>
          </ac:spMkLst>
        </pc:spChg>
        <pc:spChg chg="mod">
          <ac:chgData name="Giovanni Ligato" userId="7875cec0db90cc51" providerId="LiveId" clId="{02873B95-5A1A-45BC-8DA4-603AB737797F}" dt="2024-12-11T17:45:47.839" v="680"/>
          <ac:spMkLst>
            <pc:docMk/>
            <pc:sldMk cId="1148558679" sldId="408"/>
            <ac:spMk id="29" creationId="{7731691C-CBA2-7666-3E7D-433C91AD140E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1" creationId="{6A574CA1-42A8-92C5-C4A0-B5349052F17D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7" creationId="{5CD83F67-8953-DCC4-B247-CD1E3E478A9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39" creationId="{E27BC4E0-CE4B-413C-00E9-12BC1B69F066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1" creationId="{628C8BC8-0CE9-28A7-79F5-C3F9D44B02CB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4" creationId="{8DD7D4C7-0330-5CDA-A44B-DCDF83A23D17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48" creationId="{7F3DCF5A-0C22-096D-8C4F-CD78B7179A02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3" creationId="{B193C399-2E0F-E1EF-DBB6-28BA85676061}"/>
          </ac:spMkLst>
        </pc:spChg>
        <pc:spChg chg="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5" creationId="{EAD3C007-D5BD-A62D-BA74-FD008FDF858D}"/>
          </ac:spMkLst>
        </pc:spChg>
        <pc:spChg chg="add mod">
          <ac:chgData name="Giovanni Ligato" userId="7875cec0db90cc51" providerId="LiveId" clId="{02873B95-5A1A-45BC-8DA4-603AB737797F}" dt="2024-12-11T17:47:39.207" v="730"/>
          <ac:spMkLst>
            <pc:docMk/>
            <pc:sldMk cId="1148558679" sldId="408"/>
            <ac:spMk id="57" creationId="{6003D1B0-6580-EB6D-2B69-BED66B69C69C}"/>
          </ac:spMkLst>
        </pc:spChg>
        <pc:grpChg chg="add mod">
          <ac:chgData name="Giovanni Ligato" userId="7875cec0db90cc51" providerId="LiveId" clId="{02873B95-5A1A-45BC-8DA4-603AB737797F}" dt="2024-12-11T17:43:48.451" v="619"/>
          <ac:grpSpMkLst>
            <pc:docMk/>
            <pc:sldMk cId="1148558679" sldId="408"/>
            <ac:grpSpMk id="2" creationId="{AACE3B78-C541-FDDB-4201-E4C42AA14CB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8" creationId="{EBEC4932-E9EB-973D-635E-48EE41C091A5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15" creationId="{F80E81C4-B1F7-08A7-0C05-7BFB9E95E17C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16" creationId="{E19DE30D-0460-535C-9848-A45E9A306792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0" creationId="{C2B5C172-EF6B-F4E5-6326-2834838E1898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1" creationId="{86E7B259-7D53-CE48-7ACF-4B6C07372065}"/>
          </ac:grpSpMkLst>
        </pc:grpChg>
        <pc:grpChg chg="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26" creationId="{F8843706-A109-F0C3-C55F-BA48923A16C1}"/>
          </ac:grpSpMkLst>
        </pc:grpChg>
        <pc:grpChg chg="del">
          <ac:chgData name="Giovanni Ligato" userId="7875cec0db90cc51" providerId="LiveId" clId="{02873B95-5A1A-45BC-8DA4-603AB737797F}" dt="2024-12-11T17:47:23.596" v="727" actId="478"/>
          <ac:grpSpMkLst>
            <pc:docMk/>
            <pc:sldMk cId="1148558679" sldId="408"/>
            <ac:grpSpMk id="28" creationId="{BD7BDB6F-5893-E190-D90A-9E90E2F7CED1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43" creationId="{3E038965-E5C7-7217-5D8F-587D17931C9A}"/>
          </ac:grpSpMkLst>
        </pc:grpChg>
        <pc:grpChg chg="del">
          <ac:chgData name="Giovanni Ligato" userId="7875cec0db90cc51" providerId="LiveId" clId="{02873B95-5A1A-45BC-8DA4-603AB737797F}" dt="2024-12-11T17:43:36.775" v="616" actId="478"/>
          <ac:grpSpMkLst>
            <pc:docMk/>
            <pc:sldMk cId="1148558679" sldId="408"/>
            <ac:grpSpMk id="46" creationId="{751A5A63-83C1-8485-E085-F39125D4FCAA}"/>
          </ac:grpSpMkLst>
        </pc:grpChg>
        <pc:grpChg chg="add mod">
          <ac:chgData name="Giovanni Ligato" userId="7875cec0db90cc51" providerId="LiveId" clId="{02873B95-5A1A-45BC-8DA4-603AB737797F}" dt="2024-12-11T17:47:39.207" v="730"/>
          <ac:grpSpMkLst>
            <pc:docMk/>
            <pc:sldMk cId="1148558679" sldId="408"/>
            <ac:grpSpMk id="54" creationId="{B5594178-A82C-3E29-CD59-01915120A5AE}"/>
          </ac:grpSpMkLst>
        </pc:grpChg>
        <pc:picChg chg="mod">
          <ac:chgData name="Giovanni Ligato" userId="7875cec0db90cc51" providerId="LiveId" clId="{02873B95-5A1A-45BC-8DA4-603AB737797F}" dt="2024-12-11T17:47:39.207" v="730"/>
          <ac:picMkLst>
            <pc:docMk/>
            <pc:sldMk cId="1148558679" sldId="408"/>
            <ac:picMk id="56" creationId="{9DE2CB59-9604-92CA-34C7-58B15C84F9FD}"/>
          </ac:picMkLst>
        </pc:picChg>
        <pc:cxnChg chg="add mod">
          <ac:chgData name="Giovanni Ligato" userId="7875cec0db90cc51" providerId="LiveId" clId="{02873B95-5A1A-45BC-8DA4-603AB737797F}" dt="2024-12-11T17:43:48.451" v="619"/>
          <ac:cxnSpMkLst>
            <pc:docMk/>
            <pc:sldMk cId="1148558679" sldId="408"/>
            <ac:cxnSpMk id="7" creationId="{A6932631-0850-3DF0-E9CB-D34B0DC8D588}"/>
          </ac:cxnSpMkLst>
        </pc:cxnChg>
        <pc:cxnChg chg="mod">
          <ac:chgData name="Giovanni Ligato" userId="7875cec0db90cc51" providerId="LiveId" clId="{02873B95-5A1A-45BC-8DA4-603AB737797F}" dt="2024-12-11T17:47:39.207" v="730"/>
          <ac:cxnSpMkLst>
            <pc:docMk/>
            <pc:sldMk cId="1148558679" sldId="408"/>
            <ac:cxnSpMk id="22" creationId="{72C1C1F3-8A75-24CB-58B6-51B8A4924708}"/>
          </ac:cxnSpMkLst>
        </pc:cxnChg>
        <pc:cxnChg chg="mod">
          <ac:chgData name="Giovanni Ligato" userId="7875cec0db90cc51" providerId="LiveId" clId="{02873B95-5A1A-45BC-8DA4-603AB737797F}" dt="2024-12-11T17:47:23.596" v="727" actId="478"/>
          <ac:cxnSpMkLst>
            <pc:docMk/>
            <pc:sldMk cId="1148558679" sldId="408"/>
            <ac:cxnSpMk id="34" creationId="{2057EB50-8ECA-9F75-480A-DE18596227DF}"/>
          </ac:cxnSpMkLst>
        </pc:cxnChg>
        <pc:cxnChg chg="del">
          <ac:chgData name="Giovanni Ligato" userId="7875cec0db90cc51" providerId="LiveId" clId="{02873B95-5A1A-45BC-8DA4-603AB737797F}" dt="2024-12-11T17:43:36.775" v="616" actId="478"/>
          <ac:cxnSpMkLst>
            <pc:docMk/>
            <pc:sldMk cId="1148558679" sldId="408"/>
            <ac:cxnSpMk id="50" creationId="{D4499669-002F-9CE7-8BC8-FE833460313E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0.434" v="731"/>
        <pc:sldMkLst>
          <pc:docMk/>
          <pc:sldMk cId="4116795756" sldId="409"/>
        </pc:sldMkLst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2" creationId="{A77C0AD2-548C-B0ED-697B-C9AEC48B7651}"/>
          </ac:spMkLst>
        </pc:spChg>
        <pc:spChg chg="mod">
          <ac:chgData name="Giovanni Ligato" userId="7875cec0db90cc51" providerId="LiveId" clId="{02873B95-5A1A-45BC-8DA4-603AB737797F}" dt="2024-12-11T17:46:03.908" v="700" actId="1035"/>
          <ac:spMkLst>
            <pc:docMk/>
            <pc:sldMk cId="4116795756" sldId="409"/>
            <ac:spMk id="3" creationId="{A60D92A1-8C73-4BEC-85CE-21B460E6F4F2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4" creationId="{C5C08944-84DA-F8D1-9FD0-14EC5563A605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7" creationId="{0C245849-6DDC-3B78-2D1A-507A50C39A03}"/>
          </ac:spMkLst>
        </pc:spChg>
        <pc:spChg chg="mod">
          <ac:chgData name="Giovanni Ligato" userId="7875cec0db90cc51" providerId="LiveId" clId="{02873B95-5A1A-45BC-8DA4-603AB737797F}" dt="2024-12-11T17:32:17.865" v="352" actId="20577"/>
          <ac:spMkLst>
            <pc:docMk/>
            <pc:sldMk cId="4116795756" sldId="409"/>
            <ac:spMk id="12" creationId="{703E2C1D-1718-28E3-4E14-5BEE47E05644}"/>
          </ac:spMkLst>
        </pc:spChg>
        <pc:spChg chg="mod">
          <ac:chgData name="Giovanni Ligato" userId="7875cec0db90cc51" providerId="LiveId" clId="{02873B95-5A1A-45BC-8DA4-603AB737797F}" dt="2024-12-11T17:46:20.949" v="703"/>
          <ac:spMkLst>
            <pc:docMk/>
            <pc:sldMk cId="4116795756" sldId="409"/>
            <ac:spMk id="19" creationId="{97A9A3DA-9053-9719-4A8F-B64F2EF31948}"/>
          </ac:spMkLst>
        </pc:spChg>
        <pc:spChg chg="mod">
          <ac:chgData name="Giovanni Ligato" userId="7875cec0db90cc51" providerId="LiveId" clId="{02873B95-5A1A-45BC-8DA4-603AB737797F}" dt="2024-12-11T17:43:49.477" v="620"/>
          <ac:spMkLst>
            <pc:docMk/>
            <pc:sldMk cId="4116795756" sldId="409"/>
            <ac:spMk id="20" creationId="{F96A1A0B-A6E9-93B6-25E6-33C6D50515B6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23" creationId="{0AACC153-8AFC-1775-3FA6-2D7C0712757D}"/>
          </ac:spMkLst>
        </pc:spChg>
        <pc:spChg chg="del">
          <ac:chgData name="Giovanni Ligato" userId="7875cec0db90cc51" providerId="LiveId" clId="{02873B95-5A1A-45BC-8DA4-603AB737797F}" dt="2024-12-11T17:47:31.099" v="728" actId="478"/>
          <ac:spMkLst>
            <pc:docMk/>
            <pc:sldMk cId="4116795756" sldId="409"/>
            <ac:spMk id="27" creationId="{D6E3C4A3-088F-FFF7-F2BA-1C89758AAF25}"/>
          </ac:spMkLst>
        </pc:spChg>
        <pc:spChg chg="mod">
          <ac:chgData name="Giovanni Ligato" userId="7875cec0db90cc51" providerId="LiveId" clId="{02873B95-5A1A-45BC-8DA4-603AB737797F}" dt="2024-12-11T17:45:55.303" v="683"/>
          <ac:spMkLst>
            <pc:docMk/>
            <pc:sldMk cId="4116795756" sldId="409"/>
            <ac:spMk id="29" creationId="{CF04F78B-CF70-7E39-4CA0-C2F139019F3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1" creationId="{CFCA547C-DDFC-C4FC-BA71-BD4CCAA4F23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3" creationId="{E86E78C8-C881-C5C3-7B3B-B3F566167F4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7" creationId="{DB698982-25AA-D478-B3E3-61055EEA88F7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39" creationId="{AC048B47-C63B-7054-7CD0-968F9A1AF502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1" creationId="{28F47AF0-FF5C-057E-6EBA-4CFAA880AD9F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4" creationId="{0B0CDADA-D0D1-AAE1-3F4D-04949B25191D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48" creationId="{902C4D24-169F-FF42-469C-F2E2C8F85E10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3" creationId="{091F7058-E5FC-2208-D211-88EA917E6041}"/>
          </ac:spMkLst>
        </pc:spChg>
        <pc:spChg chg="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59" creationId="{7BAA6439-48EF-E3EA-1E7A-04FD80E3ACD9}"/>
          </ac:spMkLst>
        </pc:spChg>
        <pc:spChg chg="add mod">
          <ac:chgData name="Giovanni Ligato" userId="7875cec0db90cc51" providerId="LiveId" clId="{02873B95-5A1A-45BC-8DA4-603AB737797F}" dt="2024-12-11T17:47:40.434" v="731"/>
          <ac:spMkLst>
            <pc:docMk/>
            <pc:sldMk cId="4116795756" sldId="409"/>
            <ac:spMk id="61" creationId="{9920F1FA-4BF7-C545-DD7D-5C3900B296CE}"/>
          </ac:spMkLst>
        </pc:spChg>
        <pc:grpChg chg="add mod">
          <ac:chgData name="Giovanni Ligato" userId="7875cec0db90cc51" providerId="LiveId" clId="{02873B95-5A1A-45BC-8DA4-603AB737797F}" dt="2024-12-11T17:43:49.477" v="620"/>
          <ac:grpSpMkLst>
            <pc:docMk/>
            <pc:sldMk cId="4116795756" sldId="409"/>
            <ac:grpSpMk id="5" creationId="{11F7428C-053F-39E2-374F-2275622E054C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8" creationId="{11D89611-8D1D-E57E-5EDB-DC035F3C37B9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15" creationId="{F4EC7CCA-0B3F-6567-491E-DB23E429F5B3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2" creationId="{223AE738-005D-B5D5-BCE5-B71CA80F8728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6" creationId="{D0E8610C-0AE5-B692-B558-5D944B826D49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28" creationId="{5E40C3F8-D0CE-40D7-DE82-5522992BD04B}"/>
          </ac:grpSpMkLst>
        </pc:grpChg>
        <pc:grpChg chg="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32" creationId="{18207953-05C6-FF74-4352-0ACDE957D85A}"/>
          </ac:grpSpMkLst>
        </pc:grpChg>
        <pc:grpChg chg="del">
          <ac:chgData name="Giovanni Ligato" userId="7875cec0db90cc51" providerId="LiveId" clId="{02873B95-5A1A-45BC-8DA4-603AB737797F}" dt="2024-12-11T17:47:31.099" v="728" actId="478"/>
          <ac:grpSpMkLst>
            <pc:docMk/>
            <pc:sldMk cId="4116795756" sldId="409"/>
            <ac:grpSpMk id="34" creationId="{738F3D6C-9499-753E-7D1E-6722E524676A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43" creationId="{54951317-2B08-EFA0-9571-EC37637AB9EC}"/>
          </ac:grpSpMkLst>
        </pc:grpChg>
        <pc:grpChg chg="del">
          <ac:chgData name="Giovanni Ligato" userId="7875cec0db90cc51" providerId="LiveId" clId="{02873B95-5A1A-45BC-8DA4-603AB737797F}" dt="2024-12-11T17:43:39.791" v="617" actId="478"/>
          <ac:grpSpMkLst>
            <pc:docMk/>
            <pc:sldMk cId="4116795756" sldId="409"/>
            <ac:grpSpMk id="54" creationId="{C7C8FCA6-E800-B105-05F9-A2AEEB6319DD}"/>
          </ac:grpSpMkLst>
        </pc:grpChg>
        <pc:grpChg chg="add mod">
          <ac:chgData name="Giovanni Ligato" userId="7875cec0db90cc51" providerId="LiveId" clId="{02873B95-5A1A-45BC-8DA4-603AB737797F}" dt="2024-12-11T17:47:40.434" v="731"/>
          <ac:grpSpMkLst>
            <pc:docMk/>
            <pc:sldMk cId="4116795756" sldId="409"/>
            <ac:grpSpMk id="55" creationId="{676ACFA5-5BEE-B6FF-F310-E37C9DA96354}"/>
          </ac:grpSpMkLst>
        </pc:grpChg>
        <pc:picChg chg="mod">
          <ac:chgData name="Giovanni Ligato" userId="7875cec0db90cc51" providerId="LiveId" clId="{02873B95-5A1A-45BC-8DA4-603AB737797F}" dt="2024-12-11T17:47:40.434" v="731"/>
          <ac:picMkLst>
            <pc:docMk/>
            <pc:sldMk cId="4116795756" sldId="409"/>
            <ac:picMk id="60" creationId="{936650E2-DBE6-A558-FE39-949E160E1E93}"/>
          </ac:picMkLst>
        </pc:picChg>
        <pc:cxnChg chg="add mod">
          <ac:chgData name="Giovanni Ligato" userId="7875cec0db90cc51" providerId="LiveId" clId="{02873B95-5A1A-45BC-8DA4-603AB737797F}" dt="2024-12-11T17:43:49.477" v="620"/>
          <ac:cxnSpMkLst>
            <pc:docMk/>
            <pc:sldMk cId="4116795756" sldId="409"/>
            <ac:cxnSpMk id="21" creationId="{CB12079B-5217-49AB-3B9E-FF0D61293E08}"/>
          </ac:cxnSpMkLst>
        </pc:cxnChg>
        <pc:cxnChg chg="mod">
          <ac:chgData name="Giovanni Ligato" userId="7875cec0db90cc51" providerId="LiveId" clId="{02873B95-5A1A-45BC-8DA4-603AB737797F}" dt="2024-12-11T17:47:40.434" v="731"/>
          <ac:cxnSpMkLst>
            <pc:docMk/>
            <pc:sldMk cId="4116795756" sldId="409"/>
            <ac:cxnSpMk id="30" creationId="{C44F23DB-FC98-1546-1CD3-BE11CEDDE713}"/>
          </ac:cxnSpMkLst>
        </pc:cxnChg>
        <pc:cxnChg chg="mod">
          <ac:chgData name="Giovanni Ligato" userId="7875cec0db90cc51" providerId="LiveId" clId="{02873B95-5A1A-45BC-8DA4-603AB737797F}" dt="2024-12-11T17:47:31.099" v="728" actId="478"/>
          <ac:cxnSpMkLst>
            <pc:docMk/>
            <pc:sldMk cId="4116795756" sldId="409"/>
            <ac:cxnSpMk id="40" creationId="{9B67A643-8363-0758-E6A6-FEB59A5A6937}"/>
          </ac:cxnSpMkLst>
        </pc:cxnChg>
        <pc:cxnChg chg="del">
          <ac:chgData name="Giovanni Ligato" userId="7875cec0db90cc51" providerId="LiveId" clId="{02873B95-5A1A-45BC-8DA4-603AB737797F}" dt="2024-12-11T17:43:39.791" v="617" actId="478"/>
          <ac:cxnSpMkLst>
            <pc:docMk/>
            <pc:sldMk cId="4116795756" sldId="409"/>
            <ac:cxnSpMk id="58" creationId="{A65AE408-E166-8061-2132-74462CA2FDE4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7:41.331" v="732"/>
        <pc:sldMkLst>
          <pc:docMk/>
          <pc:sldMk cId="2126298603" sldId="410"/>
        </pc:sldMkLst>
        <pc:spChg chg="mod">
          <ac:chgData name="Giovanni Ligato" userId="7875cec0db90cc51" providerId="LiveId" clId="{02873B95-5A1A-45BC-8DA4-603AB737797F}" dt="2024-12-11T17:46:37.600" v="709"/>
          <ac:spMkLst>
            <pc:docMk/>
            <pc:sldMk cId="2126298603" sldId="410"/>
            <ac:spMk id="3" creationId="{9FF8502F-9EBB-1F7E-19CF-5DC6D1A1B577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4" creationId="{F936BB51-5884-705E-9C50-0E7E1ADD44B0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7" creationId="{74A65AA7-3AC1-43BF-1443-315DD2C88D40}"/>
          </ac:spMkLst>
        </pc:spChg>
        <pc:spChg chg="mod">
          <ac:chgData name="Giovanni Ligato" userId="7875cec0db90cc51" providerId="LiveId" clId="{02873B95-5A1A-45BC-8DA4-603AB737797F}" dt="2024-12-11T17:32:22.575" v="354" actId="20577"/>
          <ac:spMkLst>
            <pc:docMk/>
            <pc:sldMk cId="2126298603" sldId="410"/>
            <ac:spMk id="12" creationId="{07C522D1-6DD0-476E-F1C4-D27013EF55C3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6" creationId="{85A34A66-517A-0610-B391-422B2C13647A}"/>
          </ac:spMkLst>
        </pc:spChg>
        <pc:spChg chg="mod">
          <ac:chgData name="Giovanni Ligato" userId="7875cec0db90cc51" providerId="LiveId" clId="{02873B95-5A1A-45BC-8DA4-603AB737797F}" dt="2024-12-11T17:46:46.213" v="723" actId="1036"/>
          <ac:spMkLst>
            <pc:docMk/>
            <pc:sldMk cId="2126298603" sldId="410"/>
            <ac:spMk id="19" creationId="{EB2AA9C6-9E30-CD2E-C871-F7EF2922FBB1}"/>
          </ac:spMkLst>
        </pc:spChg>
        <pc:spChg chg="mod">
          <ac:chgData name="Giovanni Ligato" userId="7875cec0db90cc51" providerId="LiveId" clId="{02873B95-5A1A-45BC-8DA4-603AB737797F}" dt="2024-12-11T17:43:50.251" v="621"/>
          <ac:spMkLst>
            <pc:docMk/>
            <pc:sldMk cId="2126298603" sldId="410"/>
            <ac:spMk id="20" creationId="{4FA0CD4A-C6A9-1D37-9A87-F0A98A83638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23" creationId="{83BBAD1D-6C15-E5A6-BE78-36DEABFAE5B8}"/>
          </ac:spMkLst>
        </pc:spChg>
        <pc:spChg chg="del">
          <ac:chgData name="Giovanni Ligato" userId="7875cec0db90cc51" providerId="LiveId" clId="{02873B95-5A1A-45BC-8DA4-603AB737797F}" dt="2024-12-11T17:47:34.876" v="729" actId="478"/>
          <ac:spMkLst>
            <pc:docMk/>
            <pc:sldMk cId="2126298603" sldId="410"/>
            <ac:spMk id="25" creationId="{DE202D0C-A86D-F496-DF3E-EF19DFFA5CFF}"/>
          </ac:spMkLst>
        </pc:spChg>
        <pc:spChg chg="mod">
          <ac:chgData name="Giovanni Ligato" userId="7875cec0db90cc51" providerId="LiveId" clId="{02873B95-5A1A-45BC-8DA4-603AB737797F}" dt="2024-12-11T17:46:30.571" v="706"/>
          <ac:spMkLst>
            <pc:docMk/>
            <pc:sldMk cId="2126298603" sldId="410"/>
            <ac:spMk id="28" creationId="{1431147D-0EF7-D903-0323-836F914363B7}"/>
          </ac:spMkLst>
        </pc:spChg>
        <pc:spChg chg="mod">
          <ac:chgData name="Giovanni Ligato" userId="7875cec0db90cc51" providerId="LiveId" clId="{02873B95-5A1A-45BC-8DA4-603AB737797F}" dt="2024-12-11T17:46:54.521" v="726"/>
          <ac:spMkLst>
            <pc:docMk/>
            <pc:sldMk cId="2126298603" sldId="410"/>
            <ac:spMk id="32" creationId="{C820CD9F-01F6-B0C9-2B72-A14494A6DA5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5" creationId="{31EF30FC-B9A0-72DB-3545-D0F5F8DC0AD2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7" creationId="{1F4A3BD7-4208-1C27-F99D-9F753ED30A6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8" creationId="{5555DAC0-1F14-1782-062D-34274E2FD5D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39" creationId="{2F7C3862-86A1-7A36-4001-030BF9378F2E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1" creationId="{747E988E-E2AF-33FA-A069-145F4A728547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4" creationId="{40E153C7-DE1D-BD70-8D12-82107102EBEC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48" creationId="{81FEC9D0-5185-2FE7-35E6-47FEA0B3E071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53" creationId="{FAB95816-216B-7529-19EF-594E1025A55B}"/>
          </ac:spMkLst>
        </pc:spChg>
        <pc:spChg chg="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1" creationId="{08B56F5C-5117-F87F-CAE5-B92A77E77F4C}"/>
          </ac:spMkLst>
        </pc:spChg>
        <pc:spChg chg="add mod">
          <ac:chgData name="Giovanni Ligato" userId="7875cec0db90cc51" providerId="LiveId" clId="{02873B95-5A1A-45BC-8DA4-603AB737797F}" dt="2024-12-11T17:47:41.331" v="732"/>
          <ac:spMkLst>
            <pc:docMk/>
            <pc:sldMk cId="2126298603" sldId="410"/>
            <ac:spMk id="63" creationId="{B56817D4-F89C-C302-0308-91B88B03C9DB}"/>
          </ac:spMkLst>
        </pc:spChg>
        <pc:grpChg chg="add mod">
          <ac:chgData name="Giovanni Ligato" userId="7875cec0db90cc51" providerId="LiveId" clId="{02873B95-5A1A-45BC-8DA4-603AB737797F}" dt="2024-12-11T17:43:50.251" v="621"/>
          <ac:grpSpMkLst>
            <pc:docMk/>
            <pc:sldMk cId="2126298603" sldId="410"/>
            <ac:grpSpMk id="5" creationId="{15F86EBD-CAB4-EE9B-21D3-84C45CDC1F8A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8" creationId="{F0122206-F952-330E-469E-CCC84281E193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15" creationId="{59DDB8B0-19CD-D1DA-7026-2EC48F1A2DA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22" creationId="{3BC8492B-FA7E-303C-B30E-6E1BBBFF15E5}"/>
          </ac:grpSpMkLst>
        </pc:grpChg>
        <pc:grpChg chg="del">
          <ac:chgData name="Giovanni Ligato" userId="7875cec0db90cc51" providerId="LiveId" clId="{02873B95-5A1A-45BC-8DA4-603AB737797F}" dt="2024-12-11T17:47:34.876" v="729" actId="478"/>
          <ac:grpSpMkLst>
            <pc:docMk/>
            <pc:sldMk cId="2126298603" sldId="410"/>
            <ac:grpSpMk id="27" creationId="{3FA297AD-3558-8E43-24FE-2646A5FB3400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1" creationId="{01DEEAAF-0D4E-6C1A-7DCB-220741CE33C8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3" creationId="{B1D78141-4CA6-9FB2-6BF6-F0097FAC772B}"/>
          </ac:grpSpMkLst>
        </pc:grpChg>
        <pc:grpChg chg="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36" creationId="{B0EAC36A-7299-58A4-1D3A-CB3BFAB4BD7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43" creationId="{4735EAED-E9B7-41F1-9363-1C8F116E5692}"/>
          </ac:grpSpMkLst>
        </pc:grpChg>
        <pc:grpChg chg="add mod">
          <ac:chgData name="Giovanni Ligato" userId="7875cec0db90cc51" providerId="LiveId" clId="{02873B95-5A1A-45BC-8DA4-603AB737797F}" dt="2024-12-11T17:47:41.331" v="732"/>
          <ac:grpSpMkLst>
            <pc:docMk/>
            <pc:sldMk cId="2126298603" sldId="410"/>
            <ac:grpSpMk id="55" creationId="{E59F6A75-B513-DA77-8995-FDBB8604D07B}"/>
          </ac:grpSpMkLst>
        </pc:grpChg>
        <pc:grpChg chg="del">
          <ac:chgData name="Giovanni Ligato" userId="7875cec0db90cc51" providerId="LiveId" clId="{02873B95-5A1A-45BC-8DA4-603AB737797F}" dt="2024-12-11T17:43:44.017" v="618" actId="478"/>
          <ac:grpSpMkLst>
            <pc:docMk/>
            <pc:sldMk cId="2126298603" sldId="410"/>
            <ac:grpSpMk id="57" creationId="{38D2C75F-FA7B-BB2B-9400-FBF95137152C}"/>
          </ac:grpSpMkLst>
        </pc:grpChg>
        <pc:picChg chg="mod">
          <ac:chgData name="Giovanni Ligato" userId="7875cec0db90cc51" providerId="LiveId" clId="{02873B95-5A1A-45BC-8DA4-603AB737797F}" dt="2024-12-11T17:47:41.331" v="732"/>
          <ac:picMkLst>
            <pc:docMk/>
            <pc:sldMk cId="2126298603" sldId="410"/>
            <ac:picMk id="62" creationId="{039AE177-2AD7-B756-767E-84395DFC0798}"/>
          </ac:picMkLst>
        </pc:picChg>
        <pc:cxnChg chg="add mod">
          <ac:chgData name="Giovanni Ligato" userId="7875cec0db90cc51" providerId="LiveId" clId="{02873B95-5A1A-45BC-8DA4-603AB737797F}" dt="2024-12-11T17:43:50.251" v="621"/>
          <ac:cxnSpMkLst>
            <pc:docMk/>
            <pc:sldMk cId="2126298603" sldId="410"/>
            <ac:cxnSpMk id="21" creationId="{BCB98EA8-7855-AC5A-2AF8-B8514FA1D649}"/>
          </ac:cxnSpMkLst>
        </pc:cxnChg>
        <pc:cxnChg chg="mod">
          <ac:chgData name="Giovanni Ligato" userId="7875cec0db90cc51" providerId="LiveId" clId="{02873B95-5A1A-45BC-8DA4-603AB737797F}" dt="2024-12-11T17:47:41.331" v="732"/>
          <ac:cxnSpMkLst>
            <pc:docMk/>
            <pc:sldMk cId="2126298603" sldId="410"/>
            <ac:cxnSpMk id="34" creationId="{1DA72699-41A3-45E1-583B-0DAA3F205D17}"/>
          </ac:cxnSpMkLst>
        </pc:cxnChg>
        <pc:cxnChg chg="mod">
          <ac:chgData name="Giovanni Ligato" userId="7875cec0db90cc51" providerId="LiveId" clId="{02873B95-5A1A-45BC-8DA4-603AB737797F}" dt="2024-12-11T17:47:34.876" v="729" actId="478"/>
          <ac:cxnSpMkLst>
            <pc:docMk/>
            <pc:sldMk cId="2126298603" sldId="410"/>
            <ac:cxnSpMk id="45" creationId="{F1BB9F6D-2728-0151-36A9-602EBEF81D9D}"/>
          </ac:cxnSpMkLst>
        </pc:cxnChg>
        <pc:cxnChg chg="del">
          <ac:chgData name="Giovanni Ligato" userId="7875cec0db90cc51" providerId="LiveId" clId="{02873B95-5A1A-45BC-8DA4-603AB737797F}" dt="2024-12-11T17:43:44.017" v="618" actId="478"/>
          <ac:cxnSpMkLst>
            <pc:docMk/>
            <pc:sldMk cId="2126298603" sldId="410"/>
            <ac:cxnSpMk id="60" creationId="{9D6A9518-BBB8-87E4-542B-0C98D3681DD2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994559228" sldId="411"/>
        </pc:sldMkLst>
      </pc:sldChg>
      <pc:sldChg chg="modSp add mod setBg">
        <pc:chgData name="Giovanni Ligato" userId="7875cec0db90cc51" providerId="LiveId" clId="{02873B95-5A1A-45BC-8DA4-603AB737797F}" dt="2024-12-11T17:48:03.252" v="737" actId="14100"/>
        <pc:sldMkLst>
          <pc:docMk/>
          <pc:sldMk cId="4027573599" sldId="412"/>
        </pc:sldMkLst>
        <pc:spChg chg="mod">
          <ac:chgData name="Giovanni Ligato" userId="7875cec0db90cc51" providerId="LiveId" clId="{02873B95-5A1A-45BC-8DA4-603AB737797F}" dt="2024-12-11T17:32:25.042" v="356" actId="20577"/>
          <ac:spMkLst>
            <pc:docMk/>
            <pc:sldMk cId="4027573599" sldId="412"/>
            <ac:spMk id="12" creationId="{50316B40-2FB2-0CC7-5D8C-8067F69D1B10}"/>
          </ac:spMkLst>
        </pc:spChg>
        <pc:spChg chg="mod">
          <ac:chgData name="Giovanni Ligato" userId="7875cec0db90cc51" providerId="LiveId" clId="{02873B95-5A1A-45BC-8DA4-603AB737797F}" dt="2024-12-11T17:48:00.178" v="736"/>
          <ac:spMkLst>
            <pc:docMk/>
            <pc:sldMk cId="4027573599" sldId="412"/>
            <ac:spMk id="31" creationId="{B09B8E07-B684-3E9D-4A59-5857E2E04885}"/>
          </ac:spMkLst>
        </pc:spChg>
        <pc:cxnChg chg="mod">
          <ac:chgData name="Giovanni Ligato" userId="7875cec0db90cc51" providerId="LiveId" clId="{02873B95-5A1A-45BC-8DA4-603AB737797F}" dt="2024-12-11T17:48:03.252" v="737" actId="14100"/>
          <ac:cxnSpMkLst>
            <pc:docMk/>
            <pc:sldMk cId="4027573599" sldId="412"/>
            <ac:cxnSpMk id="37" creationId="{89BB17DA-5B97-6BD0-19DA-B23B55A6EA0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8.340" v="741"/>
        <pc:sldMkLst>
          <pc:docMk/>
          <pc:sldMk cId="1176932547" sldId="413"/>
        </pc:sldMkLst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3" creationId="{729FE350-F22B-7705-9A62-78BF157B520D}"/>
          </ac:spMkLst>
        </pc:spChg>
        <pc:spChg chg="mod">
          <ac:chgData name="Giovanni Ligato" userId="7875cec0db90cc51" providerId="LiveId" clId="{02873B95-5A1A-45BC-8DA4-603AB737797F}" dt="2024-12-11T17:48:48.340" v="741"/>
          <ac:spMkLst>
            <pc:docMk/>
            <pc:sldMk cId="1176932547" sldId="413"/>
            <ac:spMk id="5" creationId="{BB4F5B33-6254-3014-25CF-218493A45B27}"/>
          </ac:spMkLst>
        </pc:spChg>
        <pc:spChg chg="mod">
          <ac:chgData name="Giovanni Ligato" userId="7875cec0db90cc51" providerId="LiveId" clId="{02873B95-5A1A-45BC-8DA4-603AB737797F}" dt="2024-12-11T17:32:27.385" v="358" actId="20577"/>
          <ac:spMkLst>
            <pc:docMk/>
            <pc:sldMk cId="1176932547" sldId="413"/>
            <ac:spMk id="12" creationId="{BF990228-058A-1BED-8867-6355F167721B}"/>
          </ac:spMkLst>
        </pc:spChg>
        <pc:grpChg chg="add mod">
          <ac:chgData name="Giovanni Ligato" userId="7875cec0db90cc51" providerId="LiveId" clId="{02873B95-5A1A-45BC-8DA4-603AB737797F}" dt="2024-12-11T17:48:48.340" v="741"/>
          <ac:grpSpMkLst>
            <pc:docMk/>
            <pc:sldMk cId="1176932547" sldId="413"/>
            <ac:grpSpMk id="2" creationId="{88C711E1-E116-9920-9599-89E6FE29B4D5}"/>
          </ac:grpSpMkLst>
        </pc:grpChg>
        <pc:grpChg chg="del">
          <ac:chgData name="Giovanni Ligato" userId="7875cec0db90cc51" providerId="LiveId" clId="{02873B95-5A1A-45BC-8DA4-603AB737797F}" dt="2024-12-11T17:48:33.734" v="738" actId="478"/>
          <ac:grpSpMkLst>
            <pc:docMk/>
            <pc:sldMk cId="1176932547" sldId="413"/>
            <ac:grpSpMk id="46" creationId="{87F03312-5A6A-7659-DA48-29658AD5F806}"/>
          </ac:grpSpMkLst>
        </pc:grpChg>
        <pc:cxnChg chg="add mod">
          <ac:chgData name="Giovanni Ligato" userId="7875cec0db90cc51" providerId="LiveId" clId="{02873B95-5A1A-45BC-8DA4-603AB737797F}" dt="2024-12-11T17:48:48.340" v="741"/>
          <ac:cxnSpMkLst>
            <pc:docMk/>
            <pc:sldMk cId="1176932547" sldId="413"/>
            <ac:cxnSpMk id="7" creationId="{D63536AF-8B81-7EE3-6979-64A2FE2C2CF6}"/>
          </ac:cxnSpMkLst>
        </pc:cxnChg>
        <pc:cxnChg chg="del">
          <ac:chgData name="Giovanni Ligato" userId="7875cec0db90cc51" providerId="LiveId" clId="{02873B95-5A1A-45BC-8DA4-603AB737797F}" dt="2024-12-11T17:48:33.734" v="738" actId="478"/>
          <ac:cxnSpMkLst>
            <pc:docMk/>
            <pc:sldMk cId="1176932547" sldId="413"/>
            <ac:cxnSpMk id="50" creationId="{6BB13405-CE01-4EAA-6F8A-25C4C09CB086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49.509" v="742"/>
        <pc:sldMkLst>
          <pc:docMk/>
          <pc:sldMk cId="3548622005" sldId="414"/>
        </pc:sldMkLst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7" creationId="{D18A4BA9-A3F5-105E-920E-C47208935A6C}"/>
          </ac:spMkLst>
        </pc:spChg>
        <pc:spChg chg="mod">
          <ac:chgData name="Giovanni Ligato" userId="7875cec0db90cc51" providerId="LiveId" clId="{02873B95-5A1A-45BC-8DA4-603AB737797F}" dt="2024-12-11T17:32:29.560" v="360" actId="20577"/>
          <ac:spMkLst>
            <pc:docMk/>
            <pc:sldMk cId="3548622005" sldId="414"/>
            <ac:spMk id="12" creationId="{FE16DACF-20E6-0D39-A08A-EE067CBFA41B}"/>
          </ac:spMkLst>
        </pc:spChg>
        <pc:spChg chg="mod">
          <ac:chgData name="Giovanni Ligato" userId="7875cec0db90cc51" providerId="LiveId" clId="{02873B95-5A1A-45BC-8DA4-603AB737797F}" dt="2024-12-11T17:48:49.509" v="742"/>
          <ac:spMkLst>
            <pc:docMk/>
            <pc:sldMk cId="3548622005" sldId="414"/>
            <ac:spMk id="20" creationId="{FEFC190D-F96E-F944-E685-55464198AD09}"/>
          </ac:spMkLst>
        </pc:spChg>
        <pc:grpChg chg="add mod">
          <ac:chgData name="Giovanni Ligato" userId="7875cec0db90cc51" providerId="LiveId" clId="{02873B95-5A1A-45BC-8DA4-603AB737797F}" dt="2024-12-11T17:48:49.509" v="742"/>
          <ac:grpSpMkLst>
            <pc:docMk/>
            <pc:sldMk cId="3548622005" sldId="414"/>
            <ac:grpSpMk id="5" creationId="{02B127B4-C2F2-F868-1D29-A2EB419BBEC4}"/>
          </ac:grpSpMkLst>
        </pc:grpChg>
        <pc:grpChg chg="del">
          <ac:chgData name="Giovanni Ligato" userId="7875cec0db90cc51" providerId="LiveId" clId="{02873B95-5A1A-45BC-8DA4-603AB737797F}" dt="2024-12-11T17:48:38.034" v="739" actId="478"/>
          <ac:grpSpMkLst>
            <pc:docMk/>
            <pc:sldMk cId="3548622005" sldId="414"/>
            <ac:grpSpMk id="54" creationId="{CD79DE80-F4EA-5ECA-10F3-506D71CA8E40}"/>
          </ac:grpSpMkLst>
        </pc:grpChg>
        <pc:cxnChg chg="add mod">
          <ac:chgData name="Giovanni Ligato" userId="7875cec0db90cc51" providerId="LiveId" clId="{02873B95-5A1A-45BC-8DA4-603AB737797F}" dt="2024-12-11T17:48:49.509" v="742"/>
          <ac:cxnSpMkLst>
            <pc:docMk/>
            <pc:sldMk cId="3548622005" sldId="414"/>
            <ac:cxnSpMk id="21" creationId="{A9F8DD79-5CFA-581E-EF16-E246648A1682}"/>
          </ac:cxnSpMkLst>
        </pc:cxnChg>
        <pc:cxnChg chg="del">
          <ac:chgData name="Giovanni Ligato" userId="7875cec0db90cc51" providerId="LiveId" clId="{02873B95-5A1A-45BC-8DA4-603AB737797F}" dt="2024-12-11T17:48:38.034" v="739" actId="478"/>
          <ac:cxnSpMkLst>
            <pc:docMk/>
            <pc:sldMk cId="3548622005" sldId="414"/>
            <ac:cxnSpMk id="58" creationId="{DBFB1C8A-677A-91BB-4EBD-76049BD0938C}"/>
          </ac:cxnSpMkLst>
        </pc:cxnChg>
      </pc:sldChg>
      <pc:sldChg chg="addSp delSp modSp add mod setBg">
        <pc:chgData name="Giovanni Ligato" userId="7875cec0db90cc51" providerId="LiveId" clId="{02873B95-5A1A-45BC-8DA4-603AB737797F}" dt="2024-12-11T17:48:50.337" v="743"/>
        <pc:sldMkLst>
          <pc:docMk/>
          <pc:sldMk cId="982023661" sldId="415"/>
        </pc:sldMkLst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7" creationId="{28C56126-B973-6182-F882-07E984E9FD85}"/>
          </ac:spMkLst>
        </pc:spChg>
        <pc:spChg chg="mod">
          <ac:chgData name="Giovanni Ligato" userId="7875cec0db90cc51" providerId="LiveId" clId="{02873B95-5A1A-45BC-8DA4-603AB737797F}" dt="2024-12-11T17:32:32.394" v="362" actId="20577"/>
          <ac:spMkLst>
            <pc:docMk/>
            <pc:sldMk cId="982023661" sldId="415"/>
            <ac:spMk id="12" creationId="{2AE6F8B1-9FCC-D243-2031-8EFDF80F32FB}"/>
          </ac:spMkLst>
        </pc:spChg>
        <pc:spChg chg="mod">
          <ac:chgData name="Giovanni Ligato" userId="7875cec0db90cc51" providerId="LiveId" clId="{02873B95-5A1A-45BC-8DA4-603AB737797F}" dt="2024-12-11T17:48:50.337" v="743"/>
          <ac:spMkLst>
            <pc:docMk/>
            <pc:sldMk cId="982023661" sldId="415"/>
            <ac:spMk id="20" creationId="{20D9C32C-4DC6-3F74-2F51-F8E080603FF8}"/>
          </ac:spMkLst>
        </pc:spChg>
        <pc:grpChg chg="add mod">
          <ac:chgData name="Giovanni Ligato" userId="7875cec0db90cc51" providerId="LiveId" clId="{02873B95-5A1A-45BC-8DA4-603AB737797F}" dt="2024-12-11T17:48:50.337" v="743"/>
          <ac:grpSpMkLst>
            <pc:docMk/>
            <pc:sldMk cId="982023661" sldId="415"/>
            <ac:grpSpMk id="5" creationId="{86222A95-E2C2-C0E7-423A-F009C06178A5}"/>
          </ac:grpSpMkLst>
        </pc:grpChg>
        <pc:grpChg chg="del">
          <ac:chgData name="Giovanni Ligato" userId="7875cec0db90cc51" providerId="LiveId" clId="{02873B95-5A1A-45BC-8DA4-603AB737797F}" dt="2024-12-11T17:48:41.187" v="740" actId="478"/>
          <ac:grpSpMkLst>
            <pc:docMk/>
            <pc:sldMk cId="982023661" sldId="415"/>
            <ac:grpSpMk id="57" creationId="{DBA1660A-9E26-AEFD-FFC3-8BACAE091EF1}"/>
          </ac:grpSpMkLst>
        </pc:grpChg>
        <pc:cxnChg chg="add mod">
          <ac:chgData name="Giovanni Ligato" userId="7875cec0db90cc51" providerId="LiveId" clId="{02873B95-5A1A-45BC-8DA4-603AB737797F}" dt="2024-12-11T17:48:50.337" v="743"/>
          <ac:cxnSpMkLst>
            <pc:docMk/>
            <pc:sldMk cId="982023661" sldId="415"/>
            <ac:cxnSpMk id="21" creationId="{A6D777B6-4C09-1621-1AEA-A5F88145ABE9}"/>
          </ac:cxnSpMkLst>
        </pc:cxnChg>
        <pc:cxnChg chg="del">
          <ac:chgData name="Giovanni Ligato" userId="7875cec0db90cc51" providerId="LiveId" clId="{02873B95-5A1A-45BC-8DA4-603AB737797F}" dt="2024-12-11T17:48:41.187" v="740" actId="478"/>
          <ac:cxnSpMkLst>
            <pc:docMk/>
            <pc:sldMk cId="982023661" sldId="415"/>
            <ac:cxnSpMk id="60" creationId="{A0724314-8640-7236-3485-83F19A33FBBE}"/>
          </ac:cxnSpMkLst>
        </pc:cxnChg>
      </pc:sldChg>
      <pc:sldChg chg="add setBg">
        <pc:chgData name="Giovanni Ligato" userId="7875cec0db90cc51" providerId="LiveId" clId="{02873B95-5A1A-45BC-8DA4-603AB737797F}" dt="2024-12-11T17:31:39.311" v="330"/>
        <pc:sldMkLst>
          <pc:docMk/>
          <pc:sldMk cId="3566479911" sldId="416"/>
        </pc:sldMkLst>
      </pc:sldChg>
      <pc:sldChg chg="modSp add mod setBg">
        <pc:chgData name="Giovanni Ligato" userId="7875cec0db90cc51" providerId="LiveId" clId="{02873B95-5A1A-45BC-8DA4-603AB737797F}" dt="2024-12-11T17:32:36.478" v="364" actId="20577"/>
        <pc:sldMkLst>
          <pc:docMk/>
          <pc:sldMk cId="2162785494" sldId="417"/>
        </pc:sldMkLst>
        <pc:spChg chg="mod">
          <ac:chgData name="Giovanni Ligato" userId="7875cec0db90cc51" providerId="LiveId" clId="{02873B95-5A1A-45BC-8DA4-603AB737797F}" dt="2024-12-11T17:32:36.478" v="364" actId="20577"/>
          <ac:spMkLst>
            <pc:docMk/>
            <pc:sldMk cId="2162785494" sldId="417"/>
            <ac:spMk id="12" creationId="{13CCCABA-711F-5BB3-DCD6-D1B1D51053D0}"/>
          </ac:spMkLst>
        </pc:spChg>
      </pc:sldChg>
      <pc:sldChg chg="modSp add mod setBg">
        <pc:chgData name="Giovanni Ligato" userId="7875cec0db90cc51" providerId="LiveId" clId="{02873B95-5A1A-45BC-8DA4-603AB737797F}" dt="2024-12-11T17:32:38.776" v="366" actId="20577"/>
        <pc:sldMkLst>
          <pc:docMk/>
          <pc:sldMk cId="2304309089" sldId="418"/>
        </pc:sldMkLst>
        <pc:spChg chg="mod">
          <ac:chgData name="Giovanni Ligato" userId="7875cec0db90cc51" providerId="LiveId" clId="{02873B95-5A1A-45BC-8DA4-603AB737797F}" dt="2024-12-11T17:32:38.776" v="366" actId="20577"/>
          <ac:spMkLst>
            <pc:docMk/>
            <pc:sldMk cId="2304309089" sldId="418"/>
            <ac:spMk id="12" creationId="{C4773A11-1B2A-6BC8-173F-B4BD4552CBE0}"/>
          </ac:spMkLst>
        </pc:spChg>
      </pc:sldChg>
      <pc:sldChg chg="modSp add mod setBg">
        <pc:chgData name="Giovanni Ligato" userId="7875cec0db90cc51" providerId="LiveId" clId="{02873B95-5A1A-45BC-8DA4-603AB737797F}" dt="2024-12-11T17:32:41.809" v="368" actId="20577"/>
        <pc:sldMkLst>
          <pc:docMk/>
          <pc:sldMk cId="3446460977" sldId="419"/>
        </pc:sldMkLst>
        <pc:spChg chg="mod">
          <ac:chgData name="Giovanni Ligato" userId="7875cec0db90cc51" providerId="LiveId" clId="{02873B95-5A1A-45BC-8DA4-603AB737797F}" dt="2024-12-11T17:32:41.809" v="368" actId="20577"/>
          <ac:spMkLst>
            <pc:docMk/>
            <pc:sldMk cId="3446460977" sldId="419"/>
            <ac:spMk id="12" creationId="{7CAEA2D7-9368-9918-9316-63714F37394C}"/>
          </ac:spMkLst>
        </pc:spChg>
      </pc:sldChg>
      <pc:sldChg chg="modSp add mod setBg">
        <pc:chgData name="Giovanni Ligato" userId="7875cec0db90cc51" providerId="LiveId" clId="{02873B95-5A1A-45BC-8DA4-603AB737797F}" dt="2024-12-11T17:32:45.001" v="370" actId="20577"/>
        <pc:sldMkLst>
          <pc:docMk/>
          <pc:sldMk cId="3373052224" sldId="420"/>
        </pc:sldMkLst>
        <pc:spChg chg="mod">
          <ac:chgData name="Giovanni Ligato" userId="7875cec0db90cc51" providerId="LiveId" clId="{02873B95-5A1A-45BC-8DA4-603AB737797F}" dt="2024-12-11T17:32:45.001" v="370" actId="20577"/>
          <ac:spMkLst>
            <pc:docMk/>
            <pc:sldMk cId="3373052224" sldId="420"/>
            <ac:spMk id="12" creationId="{7B0FC3E1-B928-E978-8CBA-98A402629070}"/>
          </ac:spMkLst>
        </pc:spChg>
      </pc:sldChg>
      <pc:sldChg chg="addSp delSp modSp add mod">
        <pc:chgData name="Giovanni Ligato" userId="7875cec0db90cc51" providerId="LiveId" clId="{02873B95-5A1A-45BC-8DA4-603AB737797F}" dt="2024-12-11T17:57:01.175" v="778" actId="14100"/>
        <pc:sldMkLst>
          <pc:docMk/>
          <pc:sldMk cId="163385993" sldId="421"/>
        </pc:sldMkLst>
        <pc:spChg chg="add mod">
          <ac:chgData name="Giovanni Ligato" userId="7875cec0db90cc51" providerId="LiveId" clId="{02873B95-5A1A-45BC-8DA4-603AB737797F}" dt="2024-12-11T17:57:01.175" v="778" actId="14100"/>
          <ac:spMkLst>
            <pc:docMk/>
            <pc:sldMk cId="163385993" sldId="421"/>
            <ac:spMk id="3" creationId="{C40F75AB-B9D7-197D-8CA0-6997EE7C4428}"/>
          </ac:spMkLst>
        </pc:spChg>
        <pc:grpChg chg="del">
          <ac:chgData name="Giovanni Ligato" userId="7875cec0db90cc51" providerId="LiveId" clId="{02873B95-5A1A-45BC-8DA4-603AB737797F}" dt="2024-12-11T17:55:55.765" v="768" actId="478"/>
          <ac:grpSpMkLst>
            <pc:docMk/>
            <pc:sldMk cId="163385993" sldId="421"/>
            <ac:grpSpMk id="34" creationId="{F6759DD3-E98D-B1C8-464A-1E49B3B7BD5A}"/>
          </ac:grpSpMkLst>
        </pc:grpChg>
        <pc:cxnChg chg="del mod">
          <ac:chgData name="Giovanni Ligato" userId="7875cec0db90cc51" providerId="LiveId" clId="{02873B95-5A1A-45BC-8DA4-603AB737797F}" dt="2024-12-11T17:55:55.765" v="768" actId="478"/>
          <ac:cxnSpMkLst>
            <pc:docMk/>
            <pc:sldMk cId="163385993" sldId="421"/>
            <ac:cxnSpMk id="70" creationId="{B262EC8B-E9B6-234A-BAB1-9E2B31895D33}"/>
          </ac:cxnSpMkLst>
        </pc:cxnChg>
      </pc:sldChg>
    </pc:docChg>
  </pc:docChgLst>
  <pc:docChgLst>
    <pc:chgData name="Giuseppe Soriano" userId="5a3138841c2e18b0" providerId="Windows Live" clId="Web-{BB0CA44F-3F91-404C-8C13-5E66CF5F943E}"/>
    <pc:docChg chg="modSld">
      <pc:chgData name="Giuseppe Soriano" userId="5a3138841c2e18b0" providerId="Windows Live" clId="Web-{BB0CA44F-3F91-404C-8C13-5E66CF5F943E}" dt="2024-12-11T17:25:03.094" v="48"/>
      <pc:docMkLst>
        <pc:docMk/>
      </pc:docMkLst>
      <pc:sldChg chg="modSp">
        <pc:chgData name="Giuseppe Soriano" userId="5a3138841c2e18b0" providerId="Windows Live" clId="Web-{BB0CA44F-3F91-404C-8C13-5E66CF5F943E}" dt="2024-12-11T17:24:39.828" v="39" actId="20577"/>
        <pc:sldMkLst>
          <pc:docMk/>
          <pc:sldMk cId="1435990683" sldId="390"/>
        </pc:sldMkLst>
        <pc:spChg chg="mod">
          <ac:chgData name="Giuseppe Soriano" userId="5a3138841c2e18b0" providerId="Windows Live" clId="Web-{BB0CA44F-3F91-404C-8C13-5E66CF5F943E}" dt="2024-12-11T17:24:19.765" v="29" actId="20577"/>
          <ac:spMkLst>
            <pc:docMk/>
            <pc:sldMk cId="1435990683" sldId="390"/>
            <ac:spMk id="16" creationId="{479DE671-3AAF-84FD-C271-21C4165404AE}"/>
          </ac:spMkLst>
        </pc:spChg>
        <pc:spChg chg="mod">
          <ac:chgData name="Giuseppe Soriano" userId="5a3138841c2e18b0" providerId="Windows Live" clId="Web-{BB0CA44F-3F91-404C-8C13-5E66CF5F943E}" dt="2024-12-11T17:22:01.934" v="4" actId="20577"/>
          <ac:spMkLst>
            <pc:docMk/>
            <pc:sldMk cId="1435990683" sldId="390"/>
            <ac:spMk id="19" creationId="{7759E278-20F9-8929-5A12-28303DE1F26E}"/>
          </ac:spMkLst>
        </pc:spChg>
        <pc:spChg chg="mod">
          <ac:chgData name="Giuseppe Soriano" userId="5a3138841c2e18b0" providerId="Windows Live" clId="Web-{BB0CA44F-3F91-404C-8C13-5E66CF5F943E}" dt="2024-12-11T17:23:25.905" v="16" actId="20577"/>
          <ac:spMkLst>
            <pc:docMk/>
            <pc:sldMk cId="1435990683" sldId="390"/>
            <ac:spMk id="22" creationId="{C9E1BC58-7417-74FE-9E18-1B0978D2E9F4}"/>
          </ac:spMkLst>
        </pc:spChg>
        <pc:spChg chg="mod">
          <ac:chgData name="Giuseppe Soriano" userId="5a3138841c2e18b0" providerId="Windows Live" clId="Web-{BB0CA44F-3F91-404C-8C13-5E66CF5F943E}" dt="2024-12-11T17:23:10.639" v="14" actId="20577"/>
          <ac:spMkLst>
            <pc:docMk/>
            <pc:sldMk cId="1435990683" sldId="390"/>
            <ac:spMk id="23" creationId="{65FB8669-35B1-77E9-1DF7-EDD5D5F0FF24}"/>
          </ac:spMkLst>
        </pc:spChg>
        <pc:spChg chg="mod">
          <ac:chgData name="Giuseppe Soriano" userId="5a3138841c2e18b0" providerId="Windows Live" clId="Web-{BB0CA44F-3F91-404C-8C13-5E66CF5F943E}" dt="2024-12-11T17:22:28.529" v="13" actId="20577"/>
          <ac:spMkLst>
            <pc:docMk/>
            <pc:sldMk cId="1435990683" sldId="390"/>
            <ac:spMk id="29" creationId="{7A66406E-ED8F-B7F9-7724-B5C227132656}"/>
          </ac:spMkLst>
        </pc:spChg>
        <pc:spChg chg="mod">
          <ac:chgData name="Giuseppe Soriano" userId="5a3138841c2e18b0" providerId="Windows Live" clId="Web-{BB0CA44F-3F91-404C-8C13-5E66CF5F943E}" dt="2024-12-11T17:24:39.828" v="39" actId="20577"/>
          <ac:spMkLst>
            <pc:docMk/>
            <pc:sldMk cId="1435990683" sldId="390"/>
            <ac:spMk id="33" creationId="{D10D3139-DAC9-0E48-D863-F023616AA38E}"/>
          </ac:spMkLst>
        </pc:spChg>
        <pc:spChg chg="mod">
          <ac:chgData name="Giuseppe Soriano" userId="5a3138841c2e18b0" providerId="Windows Live" clId="Web-{BB0CA44F-3F91-404C-8C13-5E66CF5F943E}" dt="2024-12-11T17:23:54.640" v="27" actId="20577"/>
          <ac:spMkLst>
            <pc:docMk/>
            <pc:sldMk cId="1435990683" sldId="390"/>
            <ac:spMk id="52" creationId="{E4E6C1FB-0731-F203-0CD2-07FCBB302D1D}"/>
          </ac:spMkLst>
        </pc:spChg>
      </pc:sldChg>
      <pc:sldChg chg="addSp delSp">
        <pc:chgData name="Giuseppe Soriano" userId="5a3138841c2e18b0" providerId="Windows Live" clId="Web-{BB0CA44F-3F91-404C-8C13-5E66CF5F943E}" dt="2024-12-11T17:25:03.094" v="48"/>
        <pc:sldMkLst>
          <pc:docMk/>
          <pc:sldMk cId="3181295161" sldId="391"/>
        </pc:sldMkLst>
        <pc:spChg chg="add del">
          <ac:chgData name="Giuseppe Soriano" userId="5a3138841c2e18b0" providerId="Windows Live" clId="Web-{BB0CA44F-3F91-404C-8C13-5E66CF5F943E}" dt="2024-12-11T17:25:03.094" v="47"/>
          <ac:spMkLst>
            <pc:docMk/>
            <pc:sldMk cId="3181295161" sldId="391"/>
            <ac:spMk id="50" creationId="{5762839C-3852-58EC-41EC-0BA4E64AD701}"/>
          </ac:spMkLst>
        </pc:spChg>
        <pc:spChg chg="add del">
          <ac:chgData name="Giuseppe Soriano" userId="5a3138841c2e18b0" providerId="Windows Live" clId="Web-{BB0CA44F-3F91-404C-8C13-5E66CF5F943E}" dt="2024-12-11T17:25:03.094" v="45"/>
          <ac:spMkLst>
            <pc:docMk/>
            <pc:sldMk cId="3181295161" sldId="391"/>
            <ac:spMk id="58" creationId="{8D25C09D-AAC9-A959-818F-10844A6FE35A}"/>
          </ac:spMkLst>
        </pc:spChg>
        <pc:grpChg chg="add">
          <ac:chgData name="Giuseppe Soriano" userId="5a3138841c2e18b0" providerId="Windows Live" clId="Web-{BB0CA44F-3F91-404C-8C13-5E66CF5F943E}" dt="2024-12-11T17:25:00.156" v="40"/>
          <ac:grpSpMkLst>
            <pc:docMk/>
            <pc:sldMk cId="3181295161" sldId="391"/>
            <ac:grpSpMk id="43" creationId="{1BFFCF21-789C-711F-12D4-1734A1FF80E8}"/>
          </ac:grpSpMkLst>
        </pc:grpChg>
        <pc:grpChg chg="add del">
          <ac:chgData name="Giuseppe Soriano" userId="5a3138841c2e18b0" providerId="Windows Live" clId="Web-{BB0CA44F-3F91-404C-8C13-5E66CF5F943E}" dt="2024-12-11T17:25:03.094" v="48"/>
          <ac:grpSpMkLst>
            <pc:docMk/>
            <pc:sldMk cId="3181295161" sldId="391"/>
            <ac:grpSpMk id="48" creationId="{6B4C54B5-92D9-AB53-4B83-C770D5DAD1D2}"/>
          </ac:grpSpMkLst>
        </pc:grpChg>
        <pc:grpChg chg="add del">
          <ac:chgData name="Giuseppe Soriano" userId="5a3138841c2e18b0" providerId="Windows Live" clId="Web-{BB0CA44F-3F91-404C-8C13-5E66CF5F943E}" dt="2024-12-11T17:25:03.094" v="46"/>
          <ac:grpSpMkLst>
            <pc:docMk/>
            <pc:sldMk cId="3181295161" sldId="391"/>
            <ac:grpSpMk id="56" creationId="{214262A9-EEA4-9E7F-76CA-1A5362EEAF2E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F3A0F-052B-4D45-ADDD-90AEB5AB3DF4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2DB5A4-1ADC-4498-B442-720211AEF2E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1825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7131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BF8113-E8AD-96F0-FFA7-320312AC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2E2DAD9-AC24-9650-0826-F4A4E2232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D804B6-9312-9279-F394-48B1347371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ABB7FF-E93A-7910-31EC-835018937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2373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823DB-907B-51E4-1194-13827497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8581670-6F71-E999-A3B6-B740D81E7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877A037-9387-AF10-6CC7-F3D2494843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C81A6EA-E59D-5010-AC81-CD76F6D384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731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15080-52D1-7587-FD16-B1F5E5217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6EE065-B88D-1F14-1A7A-465187F091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02E681-2B5B-2AE7-7F80-BAEDABFB7A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635939-D3A5-BA6C-53E0-038AE4B4D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4829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17E1F-0F4C-B0FC-BEDF-3C4AAE3C0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961ABE-3D1D-E078-7941-748293F629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A01F35-4B52-F7BE-5675-5128EE3352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096972A-F3C2-02A5-7D05-88C3903221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409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942AE-40AA-D70D-23A9-DB1F2E92E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6CB657D-F7DE-06BA-F712-0AE3A3AA9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967A9C8-B20B-845C-59FA-9BE2BAB8E4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20A8A62-E474-A1E6-DF33-C7C0D9E7A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813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66B8C-A854-2933-4D16-D9ED8926E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38C5E2-FAA9-9D20-3581-33EF43B63E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1AA4E37-E8A2-55F4-AEBE-5E193EC586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7CA8C3F-6A86-C7A9-943C-DC73B51C0A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506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00EBB-03A6-839C-33F8-3E8FB233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C6F2DFC-6178-DDE2-E73E-C198248BAF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E26EED4-AC5A-E5A4-04A7-C388683B1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739690-6CD7-C551-96D3-FFE8E4546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7880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1C735-EA30-440C-821E-984384DE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DF079FF-18EE-8D84-E893-8B812D20C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532C625-0047-35DD-A613-4FF9A1B2E3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9ADA26E-D827-9458-B5E6-6CC334552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29799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ACF46-1CC6-E672-C9F0-F89B1E7BA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D07581A-4C19-5033-F576-54EDC28BD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D1D4452-91FA-2BF2-A03E-752453A94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6D4B8D-867C-C1FF-B7A5-AC163E9097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18597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AB8D-1339-9D1B-7BDE-4BEA27D5FA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4ECC66-13D8-5B2D-5BC1-6B124E650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2ABFBF6-0AFE-278D-43DB-02CE6EB2C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6CDC95C-1177-0FEA-F906-842034C7A2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8134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9416-00F4-0A7A-92D8-1D97B1DB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DDDB66-E0D6-BF73-2E3D-DA2AD41A57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2C74506-C54F-CF3F-0DA5-3B9CDA1D66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DA93F2E-CDA3-43BE-B348-8FABEE015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57825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160EB-339F-DA64-7146-596CE2FB2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F6F172-1333-5CF9-76EE-8C46230874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47E375D-EFA0-76BB-16EB-B45949295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A14518-482D-7D01-4B93-E8835B324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419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D268D6-BB99-EA8C-BE4F-F6CCECB84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8AEF81-C1B3-5BD8-F784-63A213A50A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F324B5-2ACF-A16F-B7FA-99F5A5E9F7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884239-B546-C167-F1F0-3A332156B8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7453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0BFD8-B681-DE58-5B5B-911312D17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6C7E37C-793C-AB63-35A2-A5585CED14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C9016D-0CCD-463D-680E-3D218A027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76B81CB-3611-5A73-E3E6-BBCB6F81F2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511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3C8DE-FA07-4378-8C36-DABC9C091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4EFED6C-0925-C62D-574D-706668952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3BD1E6B-6527-B795-0853-130018478C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45595BF-E313-A4A8-CA6E-8D389F58B8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5398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5E9F-9914-0712-96B7-AB5C5AAAF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283152C-FEC5-3490-5418-FC47DE5E58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33BCCA0-5521-C787-F651-05E5DA5824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CCA5D3-64C4-47AF-987D-6D310D736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5300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5ED0C-FB97-3191-3755-98198C31A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72FA3AF-402D-70DA-CEF2-FEE0BF9D4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B59357-2B91-6C39-E23D-E6DBE63AE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433A4E-6F76-175D-3716-B2D8ABAAD9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25877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84B48-BA7D-A783-CE5D-77F161156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4FAA45F-E498-9423-3E9C-AA8DFDE1A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B6179C-E237-2945-891A-4D9E00EB24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80997FF-E3D4-EE6A-3997-646FB6908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5720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03C38-4307-FAD0-EAF5-72A06DE0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D2C0F81-66A1-0583-B98F-30F5F05C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31DB12-9CA4-F308-6FC7-8DDAA653D1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AB38F2-9CB7-A7EF-1044-E5146FAEF8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8544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43250-1E22-D5F2-8B64-7EEF92C2A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9621C83-0C94-1D5A-13D0-79A847F688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DCBA100-0DEA-4C4B-710A-FD10508273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891201-80D6-0D4E-F960-33FB2E1A48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0086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6202F-6620-CFEE-A5B9-B6316CA5E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E5F1F2A-BFE1-2718-3CEA-8B0650ED8A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6DD88B8-D927-BF2A-9490-9C6D6515E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38ED80-E519-17B0-211A-3A7A2982C8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818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57FF8-D058-942F-59DA-07CEF1EC3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86484DB-AF5B-5AE6-4A95-321877E1E4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F4FA10B-D662-CCC6-9B7C-2E0A3E2D1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D0844A9-76D6-B80B-F8F0-52FD70D5A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58068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AB023-BD2D-4059-3602-A0395D8EF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97B1FC7-B82E-E831-4619-E9E2863BD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A9125F5-EA1A-A3B8-88F8-290AD0C60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0858E62-6DB2-0D04-C9C7-69B3DF1CC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14405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7A5DB-5DDB-A307-7234-AACC581F6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AE28848-2BCE-FF64-765C-286953928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983E666-9BE2-5375-BAC8-4F60ECB97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DD365CB-D3B2-8062-B3EA-213766B2A2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550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C6626-7E7F-C294-AE57-BCF59F17A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25B2F14-C345-E241-92FF-98C5D9C658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3449985-EEC5-B577-6A2D-36A7E0DE86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489258-5E22-4E06-1F0B-44152556EA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98016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34E60-3539-06FA-A8CD-AC8B5D28F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80B97E5-3162-176B-BDA6-6CE0DB166E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9358C0-0307-DDB5-A73A-EC1589485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D699F2-7A81-6558-EC8E-867124301B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57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E9E93-6B0D-9B59-8820-9A46C0446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12F5F90-CDF8-108F-2FB6-3FFE40C43C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F8DE6AA-526F-2630-A49F-D86FEB738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CB7D912-A855-868B-9D0B-1B6B8E081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0471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CC534E-DA20-0A6D-5C09-0AF64E5F5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FE893AB-8583-90D4-37A8-8A574452D9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683B60C-4E19-1A9C-704B-A2A693EC0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BEE9B3-C3B6-9A86-F95B-DE695F9DD0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671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7C3AD-2F07-0515-48AB-083A5CD4F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79D5BB8-3438-CCD7-2AF9-E63772FE4B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751AF5A-1A27-DD8F-1A55-310983982A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C1DC17-6AF2-C952-EC07-5D34F6D5D1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889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AB7CA-6F54-3CEA-BC54-68787313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32A79C-FD51-9422-913F-EE3F66CE5D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EAB8AA4-9970-ABAC-8406-1CCE7B61F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FD9F7A4-90D6-683F-ADA1-6FFA18000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39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45518-B5DA-3A85-5776-322380E9F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D81BA3-BEFA-632C-6BA6-8C83877EC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39068A7-7FF9-8212-7AB3-B03F9CF4A4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6492E9-460F-1F86-5129-DF9588D61D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275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9A447-43EF-E691-D9E0-9CC0D199B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8F0380E-952C-EE6F-05D9-9CC07F780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E887ACD-C760-1149-C6B6-434DBEC1FE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7E58846-C6E0-DEF9-4DA1-6D9B4CC1F5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2DB5A4-1ADC-4498-B442-720211AEF2E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3232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1E0C-92C4-76DD-E40D-CCC4E7B87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5EE1A-F858-D447-3DD7-10D6785C6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5682A-2E07-FCD7-AB55-EFF0F491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4B27B7-D9F6-B5B8-5CE1-EA006834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61AEF-025F-1F0C-4A05-DCD1CC4EB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118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0BF7D-2839-D752-F8CC-5B4DD14CB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4D4099-F94A-8990-7090-CCB37BDF0B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7CC2B-5696-EE44-223E-4300273D1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03B23-08C2-D7B0-D063-E739A7C6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4D71B5-0F7A-F087-606D-18B36C9D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9581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4A9881-6DDE-64BB-39E2-81747ECF6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B018D8-7A81-5595-EA2A-2FBD20EB49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D1772-79C0-007E-6A9C-16C8F5BF3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B765C-F20E-8CA4-E356-09ADE2C14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80871-41C7-AF4B-B64F-36BCF87B5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357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91982-8B00-EC8B-00DA-9021CFB84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ABA94-1A30-95C2-AF6E-64CAD78C5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84BF-7C8F-E14C-850E-45F25B15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81DF-B1CE-8EC4-7869-7E9579513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AF18D-6D32-775B-55B1-DB29E89B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453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8BFE0-4A30-BD2E-64F7-CD0F24EE4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9AFAB-40DB-4A6A-D550-FC109D51B0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A9B88F-4F13-681B-5783-67257A9B4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A697D-F922-DFD2-D8D0-89F62D306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F9064-010B-D5C4-79DA-08F5A89F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1473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063A-D8F0-6887-08E5-D91088E74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4B588-C3E7-E903-A7C9-6D3DE70252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6DBA81-E51F-B18E-DEEC-8784B1D5F5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9D4C9A-4B8B-C0C0-EDB8-3383FC7DE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0A83-79A1-8E3A-7AEF-C5D4DDFA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8DFBF-6F8D-DFC5-98B4-55E9652F5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0117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2E1B8-11AA-6864-BD27-296EAA5C6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2941F-91D1-6092-7753-A736F33DF4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DFD705-C8A9-30C1-3A90-1274305E3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87AD-5AEE-AFFC-4BA3-114C86322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BD7055-1145-7AF9-185F-202F0E102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4DAA0-1A33-026D-DF8C-F1096BD10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E3E27-56E6-040C-EF52-9AD249E5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B3DC0A-C586-B8E1-DC6E-D9AF44065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028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5FB3-FCE3-153F-6DFF-ABF76BC0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580E19-DE47-0B91-3E71-9457ADBB9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A40477-F086-DA33-75C3-E098EC42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171B2D-C9C2-D351-C1C0-7B33A37B8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116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CEEF61-75F0-2C03-4F35-23FB20188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71864C-F054-6DEE-1A86-CD55128D8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9354C-3B91-8999-54CF-4059455C4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1237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014DA-478D-38B1-B0D9-3F5323E4F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2579C-E336-6B33-DB3E-828BD81C3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098CD-4F7F-49D3-C393-DA9F32321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3248FB-07CF-256F-9FA2-F671C523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D883C-765B-AC75-8F4D-D7F352B0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C434D-5F3C-FC06-2812-D428F60EF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5397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4557-B5AE-C26F-8E14-B392E8F7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E58912-1321-651E-C799-D021741364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943E1-20A8-FCC8-B6B7-93F23A94E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9D2AF-8035-DBB3-D528-45DFDA5C2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02D2F7-E923-A0A3-D86F-3B6084E7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3D6DA-5E4F-8D52-6B62-78EE240C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2623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A0ABF5C-F0D7-6117-12AD-4BA632344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D8FABC-F553-41D5-27E9-A686F8B8B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16EB8-3B8A-2046-441D-E28640DA3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8D57F-990B-4693-B9DF-7283B5F03356}" type="datetimeFigureOut">
              <a:rPr lang="it-IT" smtClean="0"/>
              <a:t>10/06/2025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63F291-7D8B-293C-B796-8FF9D32202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99A035-C1F7-4BC1-56B1-0571F559F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78489F-1770-4282-A9FF-D872CC04787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399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10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E4BF0C-3F00-151C-34E0-F47B78BDCCD0}"/>
              </a:ext>
            </a:extLst>
          </p:cNvPr>
          <p:cNvSpPr txBox="1"/>
          <p:nvPr/>
        </p:nvSpPr>
        <p:spPr>
          <a:xfrm>
            <a:off x="3335452" y="2899475"/>
            <a:ext cx="5521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INDUSTRIAL APPLICATIONS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C202875-B83D-11EB-4993-0714384817D7}"/>
              </a:ext>
            </a:extLst>
          </p:cNvPr>
          <p:cNvGrpSpPr/>
          <p:nvPr/>
        </p:nvGrpSpPr>
        <p:grpSpPr>
          <a:xfrm>
            <a:off x="3652968" y="196972"/>
            <a:ext cx="4568086" cy="1847393"/>
            <a:chOff x="4326864" y="975041"/>
            <a:chExt cx="3538270" cy="1385253"/>
          </a:xfrm>
        </p:grpSpPr>
        <p:pic>
          <p:nvPicPr>
            <p:cNvPr id="8" name="Elemento grafico 7">
              <a:extLst>
                <a:ext uri="{FF2B5EF4-FFF2-40B4-BE49-F238E27FC236}">
                  <a16:creationId xmlns:a16="http://schemas.microsoft.com/office/drawing/2014/main" id="{C1B6C927-5ED1-E25B-6FB4-F0B49ED5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36856" y="975041"/>
              <a:ext cx="1118288" cy="1138781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0F5F878-FC20-4FE5-A887-C9B723A69986}"/>
                </a:ext>
              </a:extLst>
            </p:cNvPr>
            <p:cNvSpPr txBox="1"/>
            <p:nvPr/>
          </p:nvSpPr>
          <p:spPr>
            <a:xfrm>
              <a:off x="4326864" y="2141049"/>
              <a:ext cx="3538270" cy="219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30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University of Pisa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EE0F788-603C-0ADC-B7D9-34BF931BB90E}"/>
              </a:ext>
            </a:extLst>
          </p:cNvPr>
          <p:cNvSpPr txBox="1"/>
          <p:nvPr/>
        </p:nvSpPr>
        <p:spPr>
          <a:xfrm>
            <a:off x="1629697" y="4330019"/>
            <a:ext cx="89046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Aura</a:t>
            </a:r>
            <a:r>
              <a:rPr lang="en-US" sz="4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Beat</a:t>
            </a:r>
            <a:endParaRPr lang="it-IT" sz="4400" b="1" dirty="0">
              <a:solidFill>
                <a:srgbClr val="DA62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9241190-5104-0C79-733E-F2693B5AB8EC}"/>
              </a:ext>
            </a:extLst>
          </p:cNvPr>
          <p:cNvSpPr txBox="1"/>
          <p:nvPr/>
        </p:nvSpPr>
        <p:spPr>
          <a:xfrm>
            <a:off x="3591157" y="2357186"/>
            <a:ext cx="515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MASTER’S DEGREE IN COMPUTER ENGINEERING</a:t>
            </a:r>
            <a:endParaRPr lang="it-IT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161E3174-1578-2732-C401-647F8E01049B}"/>
              </a:ext>
            </a:extLst>
          </p:cNvPr>
          <p:cNvGrpSpPr/>
          <p:nvPr/>
        </p:nvGrpSpPr>
        <p:grpSpPr>
          <a:xfrm>
            <a:off x="8856539" y="4322493"/>
            <a:ext cx="2712523" cy="856305"/>
            <a:chOff x="-543464" y="4192905"/>
            <a:chExt cx="2712523" cy="856305"/>
          </a:xfrm>
        </p:grpSpPr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332A87D-78A0-97A1-C724-E5687C9B9BAF}"/>
                </a:ext>
              </a:extLst>
            </p:cNvPr>
            <p:cNvSpPr txBox="1"/>
            <p:nvPr/>
          </p:nvSpPr>
          <p:spPr>
            <a:xfrm>
              <a:off x="97282" y="4587545"/>
              <a:ext cx="2071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Tiruye, Mulat Ayinet</a:t>
              </a:r>
            </a:p>
            <a:p>
              <a:pPr algn="r"/>
              <a:r>
                <a:rPr lang="it-IT" sz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ID:684343 </a:t>
              </a:r>
            </a:p>
          </p:txBody>
        </p:sp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5587BC2A-767F-7250-DC4B-C7B4B611A1E6}"/>
                </a:ext>
              </a:extLst>
            </p:cNvPr>
            <p:cNvGrpSpPr/>
            <p:nvPr/>
          </p:nvGrpSpPr>
          <p:grpSpPr>
            <a:xfrm>
              <a:off x="-543464" y="4192905"/>
              <a:ext cx="2684252" cy="353943"/>
              <a:chOff x="7266317" y="3958658"/>
              <a:chExt cx="2684252" cy="353943"/>
            </a:xfrm>
          </p:grpSpPr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46FE565-51DF-8AC8-0DE9-098D5ACCEBE2}"/>
                  </a:ext>
                </a:extLst>
              </p:cNvPr>
              <p:cNvSpPr txBox="1"/>
              <p:nvPr/>
            </p:nvSpPr>
            <p:spPr>
              <a:xfrm>
                <a:off x="7266317" y="3958658"/>
                <a:ext cx="268425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it-IT" sz="17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STUDENT</a:t>
                </a:r>
              </a:p>
            </p:txBody>
          </p:sp>
          <p:cxnSp>
            <p:nvCxnSpPr>
              <p:cNvPr id="23" name="Connettore diritto 22">
                <a:extLst>
                  <a:ext uri="{FF2B5EF4-FFF2-40B4-BE49-F238E27FC236}">
                    <a16:creationId xmlns:a16="http://schemas.microsoft.com/office/drawing/2014/main" id="{D1275899-5D67-2891-0B83-16BB1B9FC9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5528" y="4299605"/>
                <a:ext cx="1025637" cy="0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3C1FE3C3-A58A-34FF-5FFA-FFCB695CFAE5}"/>
              </a:ext>
            </a:extLst>
          </p:cNvPr>
          <p:cNvSpPr txBox="1"/>
          <p:nvPr/>
        </p:nvSpPr>
        <p:spPr>
          <a:xfrm>
            <a:off x="4676748" y="3576134"/>
            <a:ext cx="2684253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5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/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2486882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43415-3A33-6CC4-4632-12AAC3A25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C52F8D-E8B2-A020-C5B0-501916A39349}"/>
              </a:ext>
            </a:extLst>
          </p:cNvPr>
          <p:cNvSpPr txBox="1"/>
          <p:nvPr/>
        </p:nvSpPr>
        <p:spPr>
          <a:xfrm>
            <a:off x="-136640" y="2559842"/>
            <a:ext cx="3709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NON-FUNCTIONAL</a:t>
            </a:r>
            <a:r>
              <a:rPr lang="en-US" sz="2400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000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</a:t>
            </a:r>
            <a:r>
              <a:rPr lang="en-US" sz="2400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E538D26F-CEBF-875E-062A-072EEFEE6E66}"/>
              </a:ext>
            </a:extLst>
          </p:cNvPr>
          <p:cNvGrpSpPr/>
          <p:nvPr/>
        </p:nvGrpSpPr>
        <p:grpSpPr>
          <a:xfrm>
            <a:off x="5185784" y="325311"/>
            <a:ext cx="4763967" cy="423160"/>
            <a:chOff x="5090534" y="446249"/>
            <a:chExt cx="4763967" cy="423160"/>
          </a:xfrm>
        </p:grpSpPr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91F2C819-37F1-9D9F-0D3A-EDA9BFF842AD}"/>
                </a:ext>
              </a:extLst>
            </p:cNvPr>
            <p:cNvGrpSpPr/>
            <p:nvPr/>
          </p:nvGrpSpPr>
          <p:grpSpPr>
            <a:xfrm>
              <a:off x="5090534" y="488552"/>
              <a:ext cx="4763967" cy="338554"/>
              <a:chOff x="660962" y="1164979"/>
              <a:chExt cx="4763967" cy="338554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24F4AFB-51D7-E56F-80C8-BACE6220A604}"/>
                  </a:ext>
                </a:extLst>
              </p:cNvPr>
              <p:cNvSpPr txBox="1"/>
              <p:nvPr/>
            </p:nvSpPr>
            <p:spPr>
              <a:xfrm>
                <a:off x="660962" y="1164979"/>
                <a:ext cx="7977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1.</a:t>
                </a:r>
                <a:endParaRPr lang="it-IT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22855FA-2978-FB9B-CC09-18D10B31B75C}"/>
                  </a:ext>
                </a:extLst>
              </p:cNvPr>
              <p:cNvSpPr txBox="1"/>
              <p:nvPr/>
            </p:nvSpPr>
            <p:spPr>
              <a:xfrm>
                <a:off x="1430108" y="1164979"/>
                <a:ext cx="3994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ACCURACY AND CONSISTENCY</a:t>
                </a:r>
                <a:endParaRPr lang="it-IT" sz="1600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A75B1F3B-6947-6358-85F6-0D62D09E9EA2}"/>
                </a:ext>
              </a:extLst>
            </p:cNvPr>
            <p:cNvSpPr/>
            <p:nvPr/>
          </p:nvSpPr>
          <p:spPr>
            <a:xfrm>
              <a:off x="5090534" y="446249"/>
              <a:ext cx="593947" cy="42316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8C15C747-055D-BDDE-118A-2A5627B5992D}"/>
              </a:ext>
            </a:extLst>
          </p:cNvPr>
          <p:cNvGrpSpPr/>
          <p:nvPr/>
        </p:nvGrpSpPr>
        <p:grpSpPr>
          <a:xfrm>
            <a:off x="5185784" y="1892402"/>
            <a:ext cx="6500831" cy="734800"/>
            <a:chOff x="5090534" y="446249"/>
            <a:chExt cx="6500831" cy="734800"/>
          </a:xfrm>
        </p:grpSpPr>
        <p:grpSp>
          <p:nvGrpSpPr>
            <p:cNvPr id="50" name="Gruppo 49">
              <a:extLst>
                <a:ext uri="{FF2B5EF4-FFF2-40B4-BE49-F238E27FC236}">
                  <a16:creationId xmlns:a16="http://schemas.microsoft.com/office/drawing/2014/main" id="{246EC79D-1B46-7EB6-EA32-405FD3E79CEF}"/>
                </a:ext>
              </a:extLst>
            </p:cNvPr>
            <p:cNvGrpSpPr/>
            <p:nvPr/>
          </p:nvGrpSpPr>
          <p:grpSpPr>
            <a:xfrm>
              <a:off x="5090534" y="488552"/>
              <a:ext cx="6500831" cy="692497"/>
              <a:chOff x="660962" y="1164979"/>
              <a:chExt cx="6500831" cy="692497"/>
            </a:xfrm>
          </p:grpSpPr>
          <p:sp>
            <p:nvSpPr>
              <p:cNvPr id="53" name="CasellaDiTesto 52">
                <a:extLst>
                  <a:ext uri="{FF2B5EF4-FFF2-40B4-BE49-F238E27FC236}">
                    <a16:creationId xmlns:a16="http://schemas.microsoft.com/office/drawing/2014/main" id="{515E2AC0-ACC1-F61B-8158-0841E4FB549A}"/>
                  </a:ext>
                </a:extLst>
              </p:cNvPr>
              <p:cNvSpPr txBox="1"/>
              <p:nvPr/>
            </p:nvSpPr>
            <p:spPr>
              <a:xfrm>
                <a:off x="660962" y="1164979"/>
                <a:ext cx="7977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2.</a:t>
                </a:r>
                <a:endParaRPr lang="it-IT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871B3A52-6293-E036-E69A-1E5D80ECEDC6}"/>
                  </a:ext>
                </a:extLst>
              </p:cNvPr>
              <p:cNvSpPr txBox="1"/>
              <p:nvPr/>
            </p:nvSpPr>
            <p:spPr>
              <a:xfrm>
                <a:off x="1430108" y="1164979"/>
                <a:ext cx="3994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SYSTEM USABILITY</a:t>
                </a:r>
                <a:endParaRPr lang="it-IT" sz="1600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6" name="CasellaDiTesto 55">
                <a:extLst>
                  <a:ext uri="{FF2B5EF4-FFF2-40B4-BE49-F238E27FC236}">
                    <a16:creationId xmlns:a16="http://schemas.microsoft.com/office/drawing/2014/main" id="{51425747-E161-9CF5-E5CC-7859D4F928F5}"/>
                  </a:ext>
                </a:extLst>
              </p:cNvPr>
              <p:cNvSpPr txBox="1"/>
              <p:nvPr/>
            </p:nvSpPr>
            <p:spPr>
              <a:xfrm>
                <a:off x="1430106" y="1534311"/>
                <a:ext cx="5731687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US" sz="15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A03F41DF-8E84-52BA-57D2-67687137ADD4}"/>
                </a:ext>
              </a:extLst>
            </p:cNvPr>
            <p:cNvSpPr/>
            <p:nvPr/>
          </p:nvSpPr>
          <p:spPr>
            <a:xfrm>
              <a:off x="5090534" y="446249"/>
              <a:ext cx="593947" cy="42316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8" name="Gruppo 57">
            <a:extLst>
              <a:ext uri="{FF2B5EF4-FFF2-40B4-BE49-F238E27FC236}">
                <a16:creationId xmlns:a16="http://schemas.microsoft.com/office/drawing/2014/main" id="{0521C1BB-6A90-17C6-39F4-1D3A85300E10}"/>
              </a:ext>
            </a:extLst>
          </p:cNvPr>
          <p:cNvGrpSpPr/>
          <p:nvPr/>
        </p:nvGrpSpPr>
        <p:grpSpPr>
          <a:xfrm>
            <a:off x="5185784" y="3628770"/>
            <a:ext cx="6743413" cy="1025776"/>
            <a:chOff x="5090534" y="446249"/>
            <a:chExt cx="6743413" cy="1025776"/>
          </a:xfrm>
        </p:grpSpPr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7C1CBC31-870B-EDFD-2C92-57F0ADC2A523}"/>
                </a:ext>
              </a:extLst>
            </p:cNvPr>
            <p:cNvGrpSpPr/>
            <p:nvPr/>
          </p:nvGrpSpPr>
          <p:grpSpPr>
            <a:xfrm>
              <a:off x="5090534" y="488552"/>
              <a:ext cx="6743413" cy="983473"/>
              <a:chOff x="660962" y="1164979"/>
              <a:chExt cx="6743413" cy="983473"/>
            </a:xfrm>
          </p:grpSpPr>
          <p:sp>
            <p:nvSpPr>
              <p:cNvPr id="61" name="CasellaDiTesto 60">
                <a:extLst>
                  <a:ext uri="{FF2B5EF4-FFF2-40B4-BE49-F238E27FC236}">
                    <a16:creationId xmlns:a16="http://schemas.microsoft.com/office/drawing/2014/main" id="{F57B01B4-381B-B557-7319-B810CC8378D0}"/>
                  </a:ext>
                </a:extLst>
              </p:cNvPr>
              <p:cNvSpPr txBox="1"/>
              <p:nvPr/>
            </p:nvSpPr>
            <p:spPr>
              <a:xfrm>
                <a:off x="660962" y="1164979"/>
                <a:ext cx="7977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3.</a:t>
                </a:r>
                <a:endParaRPr lang="it-IT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2" name="CasellaDiTesto 61">
                <a:extLst>
                  <a:ext uri="{FF2B5EF4-FFF2-40B4-BE49-F238E27FC236}">
                    <a16:creationId xmlns:a16="http://schemas.microsoft.com/office/drawing/2014/main" id="{7B365700-8BF4-F776-D0BF-149ACA7F3D2E}"/>
                  </a:ext>
                </a:extLst>
              </p:cNvPr>
              <p:cNvSpPr txBox="1"/>
              <p:nvPr/>
            </p:nvSpPr>
            <p:spPr>
              <a:xfrm>
                <a:off x="1430108" y="1164979"/>
                <a:ext cx="458272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SCALABILITY AND EXTENSIBILITY</a:t>
                </a:r>
                <a:endParaRPr lang="it-IT" sz="1600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6994E500-1CE5-D06A-A22E-F48F864F1617}"/>
                  </a:ext>
                </a:extLst>
              </p:cNvPr>
              <p:cNvSpPr txBox="1"/>
              <p:nvPr/>
            </p:nvSpPr>
            <p:spPr>
              <a:xfrm>
                <a:off x="1672688" y="1594454"/>
                <a:ext cx="573168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§"/>
                </a:pPr>
                <a:r>
                  <a:rPr lang="en-US" sz="15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architecture can support the addition of new models to detect facial expressions.</a:t>
                </a:r>
              </a:p>
            </p:txBody>
          </p:sp>
        </p:grpSp>
        <p:sp>
          <p:nvSpPr>
            <p:cNvPr id="60" name="Rettangolo con angoli arrotondati 59">
              <a:extLst>
                <a:ext uri="{FF2B5EF4-FFF2-40B4-BE49-F238E27FC236}">
                  <a16:creationId xmlns:a16="http://schemas.microsoft.com/office/drawing/2014/main" id="{3968D77F-71CA-3692-9546-CB137E76C9E2}"/>
                </a:ext>
              </a:extLst>
            </p:cNvPr>
            <p:cNvSpPr/>
            <p:nvPr/>
          </p:nvSpPr>
          <p:spPr>
            <a:xfrm>
              <a:off x="5090534" y="446249"/>
              <a:ext cx="593947" cy="42316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4" name="Gruppo 63">
            <a:extLst>
              <a:ext uri="{FF2B5EF4-FFF2-40B4-BE49-F238E27FC236}">
                <a16:creationId xmlns:a16="http://schemas.microsoft.com/office/drawing/2014/main" id="{05181180-B425-69DA-31D0-4DECDA763B3C}"/>
              </a:ext>
            </a:extLst>
          </p:cNvPr>
          <p:cNvGrpSpPr/>
          <p:nvPr/>
        </p:nvGrpSpPr>
        <p:grpSpPr>
          <a:xfrm>
            <a:off x="5172054" y="4815004"/>
            <a:ext cx="6754381" cy="687222"/>
            <a:chOff x="5090534" y="446249"/>
            <a:chExt cx="6754381" cy="687222"/>
          </a:xfrm>
        </p:grpSpPr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C73AD5B3-5196-276F-D9DE-81ED5D5C3574}"/>
                </a:ext>
              </a:extLst>
            </p:cNvPr>
            <p:cNvGrpSpPr/>
            <p:nvPr/>
          </p:nvGrpSpPr>
          <p:grpSpPr>
            <a:xfrm>
              <a:off x="5090534" y="488552"/>
              <a:ext cx="6754381" cy="644919"/>
              <a:chOff x="660962" y="1164979"/>
              <a:chExt cx="6754381" cy="644919"/>
            </a:xfrm>
          </p:grpSpPr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5E5795EB-C50A-B97F-BCC6-B70AB9D42228}"/>
                  </a:ext>
                </a:extLst>
              </p:cNvPr>
              <p:cNvSpPr txBox="1"/>
              <p:nvPr/>
            </p:nvSpPr>
            <p:spPr>
              <a:xfrm>
                <a:off x="660962" y="1164979"/>
                <a:ext cx="79774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NF</a:t>
                </a:r>
                <a:r>
                  <a:rPr lang="en-US" sz="16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4.</a:t>
                </a:r>
                <a:endParaRPr lang="it-IT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A9B2613B-55BC-4B6C-F725-5E7197AFD456}"/>
                  </a:ext>
                </a:extLst>
              </p:cNvPr>
              <p:cNvSpPr txBox="1"/>
              <p:nvPr/>
            </p:nvSpPr>
            <p:spPr>
              <a:xfrm>
                <a:off x="1430108" y="1164979"/>
                <a:ext cx="39948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6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PRIVACY PROTECTION</a:t>
                </a:r>
                <a:endParaRPr lang="it-IT" sz="1600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C7219597-D795-D77D-BF44-CAC956F1263F}"/>
                  </a:ext>
                </a:extLst>
              </p:cNvPr>
              <p:cNvSpPr txBox="1"/>
              <p:nvPr/>
            </p:nvSpPr>
            <p:spPr>
              <a:xfrm>
                <a:off x="1683656" y="1471344"/>
                <a:ext cx="573168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0" indent="-28575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Wingdings" panose="05000000000000000000" pitchFamily="2" charset="2"/>
                  <a:buChar char="§"/>
                </a:pPr>
                <a:r>
                  <a:rPr lang="en-US" altLang="en-US" sz="16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Secure image (not stored)  or personal data storage.</a:t>
                </a:r>
              </a:p>
            </p:txBody>
          </p:sp>
        </p:grpSp>
        <p:sp>
          <p:nvSpPr>
            <p:cNvPr id="66" name="Rettangolo con angoli arrotondati 65">
              <a:extLst>
                <a:ext uri="{FF2B5EF4-FFF2-40B4-BE49-F238E27FC236}">
                  <a16:creationId xmlns:a16="http://schemas.microsoft.com/office/drawing/2014/main" id="{DA920DF2-3B55-EEE2-9D8D-0F1C9CCE7A43}"/>
                </a:ext>
              </a:extLst>
            </p:cNvPr>
            <p:cNvSpPr/>
            <p:nvPr/>
          </p:nvSpPr>
          <p:spPr>
            <a:xfrm>
              <a:off x="5090534" y="446249"/>
              <a:ext cx="593947" cy="42316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DA627D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F9E372-186F-E6E1-CDFF-AB7699897AC0}"/>
              </a:ext>
            </a:extLst>
          </p:cNvPr>
          <p:cNvSpPr txBox="1"/>
          <p:nvPr/>
        </p:nvSpPr>
        <p:spPr>
          <a:xfrm>
            <a:off x="6197510" y="766438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Uses lightweight model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Accuracy is good even its 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trained-on CPU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3C1250-CA38-2CB3-F95F-CB1F3BA83417}"/>
              </a:ext>
            </a:extLst>
          </p:cNvPr>
          <p:cNvSpPr txBox="1"/>
          <p:nvPr/>
        </p:nvSpPr>
        <p:spPr>
          <a:xfrm>
            <a:off x="6197510" y="2301467"/>
            <a:ext cx="62548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One-click emotion detection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system setup for new users can </a:t>
            </a: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be completed within 1 or 2minutes.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6" name="Connettore diritto 41">
            <a:extLst>
              <a:ext uri="{FF2B5EF4-FFF2-40B4-BE49-F238E27FC236}">
                <a16:creationId xmlns:a16="http://schemas.microsoft.com/office/drawing/2014/main" id="{B0DA18E6-A64A-3A2E-7ABF-844CD4D555E1}"/>
              </a:ext>
            </a:extLst>
          </p:cNvPr>
          <p:cNvCxnSpPr>
            <a:cxnSpLocks/>
          </p:cNvCxnSpPr>
          <p:nvPr/>
        </p:nvCxnSpPr>
        <p:spPr>
          <a:xfrm flipV="1">
            <a:off x="3278221" y="0"/>
            <a:ext cx="68094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016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384D9-0635-3FF2-2B67-511F4A485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Elementi grafici, Carattere, simbolo, design&#10;&#10;Descrizione generata automaticamente">
            <a:extLst>
              <a:ext uri="{FF2B5EF4-FFF2-40B4-BE49-F238E27FC236}">
                <a16:creationId xmlns:a16="http://schemas.microsoft.com/office/drawing/2014/main" id="{C30F5DAE-5621-76CD-CE5D-B18C2E4A7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151" y="1686399"/>
            <a:ext cx="3485199" cy="34851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8B9CAE-D69B-F0E3-A415-FD86659F0CC2}"/>
              </a:ext>
            </a:extLst>
          </p:cNvPr>
          <p:cNvSpPr txBox="1"/>
          <p:nvPr/>
        </p:nvSpPr>
        <p:spPr>
          <a:xfrm>
            <a:off x="1177218" y="2459503"/>
            <a:ext cx="4706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spc="300" dirty="0">
                <a:solidFill>
                  <a:srgbClr val="E55FBB"/>
                </a:solidFill>
              </a:rPr>
              <a:t>WORK </a:t>
            </a:r>
            <a:r>
              <a:rPr lang="en-US" sz="6000" b="1" spc="300" dirty="0">
                <a:solidFill>
                  <a:srgbClr val="E55FBB"/>
                </a:solidFill>
              </a:rPr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4101913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68864B-DD0A-BC2C-1B5F-6C539F59F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6735FF8-D5E6-91C7-CECD-7ECDDAE5EB53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WP1: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Configuration and Design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64F71-39F6-FC14-EBA6-E0B1269D3897}"/>
              </a:ext>
            </a:extLst>
          </p:cNvPr>
          <p:cNvGrpSpPr/>
          <p:nvPr/>
        </p:nvGrpSpPr>
        <p:grpSpPr>
          <a:xfrm>
            <a:off x="5695332" y="1011001"/>
            <a:ext cx="6367176" cy="1566372"/>
            <a:chOff x="5695332" y="966229"/>
            <a:chExt cx="6367176" cy="15663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5ED370-5D3A-982C-7BA6-1171F6527C16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20032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To store and manage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emotion detection logs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music playback history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, and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 feedback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efficiently for offline/online use.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Must support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simple queries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and lightweight analytics via a local or cloud-based backend.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BFE6B7-E3E6-8AD9-1EFB-60347AC9DEB0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5F56C9-FC7D-1F00-3A68-C4B9088CCC30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7C694A-8940-6754-30C9-7430415F887E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1 → Month 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Research &amp; Innovation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4AF925-725D-BB96-6542-8E6DCFDB17EC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F08603F-C0E1-AA34-0430-B41795377484}"/>
              </a:ext>
            </a:extLst>
          </p:cNvPr>
          <p:cNvGrpSpPr/>
          <p:nvPr/>
        </p:nvGrpSpPr>
        <p:grpSpPr>
          <a:xfrm>
            <a:off x="625002" y="3453500"/>
            <a:ext cx="4005364" cy="1846660"/>
            <a:chOff x="442607" y="3392742"/>
            <a:chExt cx="5345350" cy="1415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C47DA8-D273-5122-33F1-75D100E14744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13215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Define schema for emotion, music, feedback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Enable storage in MongoDB + fallback to browser (LocalStorage)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Support basic analytics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CC74E2-0E4E-F15A-4829-FB92321EE3D4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0B992D6-58B9-54EA-23C3-E1504E93B245}"/>
              </a:ext>
            </a:extLst>
          </p:cNvPr>
          <p:cNvGrpSpPr/>
          <p:nvPr/>
        </p:nvGrpSpPr>
        <p:grpSpPr>
          <a:xfrm>
            <a:off x="5695332" y="3453500"/>
            <a:ext cx="6367176" cy="1861812"/>
            <a:chOff x="5924144" y="3157481"/>
            <a:chExt cx="5894962" cy="1861812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147CFD7-46B5-5606-6B71-15DD9A624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3541965"/>
              <a:ext cx="5894962" cy="1477328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Design collections/tables (emotions, feedback, tracks)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Implement MongoDB schema + fallback in LocalStorage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Create FastAPI endpoints to log/fetch data</a:t>
              </a:r>
            </a:p>
            <a:p>
              <a:pPr marL="285750" marR="0" lvl="0" indent="-28575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</a:pP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Visualize stats on admin UI using Chart.js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7AA25A-4DFA-00C6-CABB-531B6C364ECF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8706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85BC42-1A12-70F1-E1DC-4E76D8D8F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D8958D5-DEF9-75BC-37F6-631B7DB55A54}"/>
              </a:ext>
            </a:extLst>
          </p:cNvPr>
          <p:cNvGrpSpPr/>
          <p:nvPr/>
        </p:nvGrpSpPr>
        <p:grpSpPr>
          <a:xfrm>
            <a:off x="5695332" y="1011001"/>
            <a:ext cx="6367176" cy="2120369"/>
            <a:chOff x="5695332" y="966229"/>
            <a:chExt cx="6367176" cy="21203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41064C-E100-0F75-C3A7-3F9DAF10FE39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75432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WP2: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Backend API development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WP5: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Integration with admin and frontend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3D3245-44E3-EF60-AFCA-F3A6C233BC38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A88B10-91A8-00DC-5DD4-FF28A5DC4B46}"/>
              </a:ext>
            </a:extLst>
          </p:cNvPr>
          <p:cNvGrpSpPr/>
          <p:nvPr/>
        </p:nvGrpSpPr>
        <p:grpSpPr>
          <a:xfrm>
            <a:off x="625002" y="1011001"/>
            <a:ext cx="4627934" cy="2087779"/>
            <a:chOff x="586091" y="1186774"/>
            <a:chExt cx="4005365" cy="208777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7F7E6E-1BB5-6C7D-6054-A56494B15046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754326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Schema + mock data: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End of Month 1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Working DB + API endpoints: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Mid-Month 2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Admin dashboard stats &amp; logs: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End of Month 2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1378F8A-B4B2-A672-FD8A-610115E9404A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5FB0FDB-D056-8BD6-5151-77C2AB7C1D33}"/>
              </a:ext>
            </a:extLst>
          </p:cNvPr>
          <p:cNvGrpSpPr/>
          <p:nvPr/>
        </p:nvGrpSpPr>
        <p:grpSpPr>
          <a:xfrm>
            <a:off x="625001" y="4100173"/>
            <a:ext cx="4627933" cy="2123658"/>
            <a:chOff x="442607" y="3392742"/>
            <a:chExt cx="5345350" cy="1627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C80C48C-81A9-CA19-4965-AB2A719E3FCA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3444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MongoDB (local)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LocalStorage (offline)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FastAPI (backend)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Chart.js (admin UI)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05086B-7740-DCAC-BA43-3B8F2087D38C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3A00AF-A87E-CEC9-D575-DA000674BB59}"/>
              </a:ext>
            </a:extLst>
          </p:cNvPr>
          <p:cNvSpPr txBox="1"/>
          <p:nvPr/>
        </p:nvSpPr>
        <p:spPr>
          <a:xfrm>
            <a:off x="5685604" y="4100175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193C97B-7CD8-4A88-9888-4F00E94C1C72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469507"/>
          <a:ext cx="636717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Backend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€12,000 (assuming €5k dev / €6k PM monthly rate)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9E520C3B-A14A-EDBC-C53E-0894BDB2A103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WP1: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Database Configuration and Design </a:t>
            </a:r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91125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D0A0CE-4D56-C1E0-8041-7E306D983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A41E760-C338-A54C-2E83-2382C9F188B6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WP2: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Development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F6EFC17-0522-991A-596B-1AB8900D3EA7}"/>
              </a:ext>
            </a:extLst>
          </p:cNvPr>
          <p:cNvGrpSpPr/>
          <p:nvPr/>
        </p:nvGrpSpPr>
        <p:grpSpPr>
          <a:xfrm>
            <a:off x="5695332" y="1011001"/>
            <a:ext cx="6367176" cy="1843371"/>
            <a:chOff x="5695332" y="966229"/>
            <a:chExt cx="6367176" cy="1843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DC22DD-954D-CCA6-37F2-5FE8800BC6CE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477328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AuraBeat’s backend handles real-time emotion detection requests, serves music suggestions, logs feedback, and enables dashboard analytics.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 It must be lightweight, fast, and privacy-compliant — using a modular RESTful API architecture.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9672DA-4ACD-75A8-86F2-DA0F962DB88E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EA46E6-54C0-3EA5-CFA0-D59FF2A918A1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0F574C-3FAE-BF2A-8675-A4FD3BFCC40E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2 → Month 4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Research &amp; Innovation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2FDB3B7-A2A9-963E-904B-15D502B7FFBB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6A1111-9B34-BAE0-3E11-0F15F8D0D896}"/>
              </a:ext>
            </a:extLst>
          </p:cNvPr>
          <p:cNvGrpSpPr/>
          <p:nvPr/>
        </p:nvGrpSpPr>
        <p:grpSpPr>
          <a:xfrm>
            <a:off x="625002" y="3453499"/>
            <a:ext cx="4005364" cy="2677656"/>
            <a:chOff x="442607" y="3392742"/>
            <a:chExt cx="5345350" cy="20520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8B7B6F-0268-011E-DA00-3B6A7623296F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76898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Build RESTful API in Python (FastAPI or Flask)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Integrate emotion models and connect to local/MongoDB storage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Log feedback, emotion results, and track events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Support frontend requests and admin analytics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FE96592-6D07-D5E8-F744-CD09F7283191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FEE43A1-D5F9-F61A-5C4C-AFDF57CD980A}"/>
              </a:ext>
            </a:extLst>
          </p:cNvPr>
          <p:cNvGrpSpPr/>
          <p:nvPr/>
        </p:nvGrpSpPr>
        <p:grpSpPr>
          <a:xfrm>
            <a:off x="5695332" y="3453500"/>
            <a:ext cx="6367176" cy="2138811"/>
            <a:chOff x="5924144" y="3157481"/>
            <a:chExt cx="5894962" cy="2138811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ABAACDAD-2C16-82C2-5A59-F35F1842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3264967"/>
              <a:ext cx="5894962" cy="2031325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Setup FastAPI + routing structure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Implement endpoints: /detect-emotion, /log-emotion, /vibe-count, /admin-stats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Connect to MongoDB or fallback storage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Add stats logic (emotion count, average valence/arousal)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79058A4-6CD8-8333-7719-DBC4F140F5C4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240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A34A0C-6E41-BDE7-1DC2-7B469D44B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03F9EFDE-9BC6-18C4-86F7-A724365ECCFF}"/>
              </a:ext>
            </a:extLst>
          </p:cNvPr>
          <p:cNvGrpSpPr/>
          <p:nvPr/>
        </p:nvGrpSpPr>
        <p:grpSpPr>
          <a:xfrm>
            <a:off x="5695332" y="1011001"/>
            <a:ext cx="6367176" cy="2674367"/>
            <a:chOff x="5695332" y="966229"/>
            <a:chExt cx="6367176" cy="26743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52D3B1-95DA-929C-729A-BF866669D1D9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2308324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lvl="0"/>
              <a:endParaRPr lang="en-US" dirty="0"/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WP1 (Database): must be ready before backend testing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WP5 (Integration): uses backend endpoints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A34CCFC-B76F-D649-369C-10A29E325C3F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F73FC7-C66B-2937-D5CC-82C2B9656E50}"/>
              </a:ext>
            </a:extLst>
          </p:cNvPr>
          <p:cNvGrpSpPr/>
          <p:nvPr/>
        </p:nvGrpSpPr>
        <p:grpSpPr>
          <a:xfrm>
            <a:off x="625002" y="1011001"/>
            <a:ext cx="4627934" cy="2641777"/>
            <a:chOff x="586091" y="1186774"/>
            <a:chExt cx="4005365" cy="2641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9C496B3-4C91-9D2A-CAE0-D8BF09A1D1A5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23083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Month 2</a:t>
              </a:r>
              <a:r>
                <a:rPr lang="en-US" dirty="0"/>
                <a:t>: Working API endpoints for emotion detection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Month 3</a:t>
              </a:r>
              <a:r>
                <a:rPr lang="en-US" dirty="0"/>
                <a:t>: DB integration and feedback logging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Month 4</a:t>
              </a:r>
              <a:r>
                <a:rPr lang="en-US" dirty="0"/>
                <a:t>: Admin analytics + final test validation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327D3D-D6B9-63A0-829F-4D14D01B3FAA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2F71C3-6D9D-ED5D-0852-AF9301115549}"/>
              </a:ext>
            </a:extLst>
          </p:cNvPr>
          <p:cNvGrpSpPr/>
          <p:nvPr/>
        </p:nvGrpSpPr>
        <p:grpSpPr>
          <a:xfrm>
            <a:off x="625001" y="4100173"/>
            <a:ext cx="4627933" cy="2400655"/>
            <a:chOff x="442607" y="3392742"/>
            <a:chExt cx="5345350" cy="183974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77C466-0C96-753D-A1FA-71449BE2FE4E}"/>
                </a:ext>
              </a:extLst>
            </p:cNvPr>
            <p:cNvSpPr txBox="1"/>
            <p:nvPr/>
          </p:nvSpPr>
          <p:spPr>
            <a:xfrm>
              <a:off x="442607" y="3675779"/>
              <a:ext cx="5345350" cy="155670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dirty="0"/>
                <a:t>FastAPI (or Flask)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dirty="0"/>
                <a:t>DeepFace (OpenCV backend)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dirty="0"/>
                <a:t>MongoDB / LocalStorage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dirty="0"/>
                <a:t>Chart.js for admin analytics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dirty="0"/>
                <a:t>Postman + Pytest (API testing)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7CECB51-5B0D-F431-388E-4E0B128A6028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4C5C29-65FE-C857-3AB7-F56D47D1E391}"/>
              </a:ext>
            </a:extLst>
          </p:cNvPr>
          <p:cNvSpPr txBox="1"/>
          <p:nvPr/>
        </p:nvSpPr>
        <p:spPr>
          <a:xfrm>
            <a:off x="5685604" y="4100175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742BC9E-743C-7706-9679-B6ED91EDEEFC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469507"/>
          <a:ext cx="636717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Backend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€36,000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DD1D605-A63B-E1EA-6EDA-9C66DEF9D90C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WP2: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Development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638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68B1F6-4032-12F5-817D-6FB26A706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D47DAB9-A47E-79D2-7970-C85CEE644AF3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WP3: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 Development 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A2ECC7-4FF4-72D5-96C3-30242F121E21}"/>
              </a:ext>
            </a:extLst>
          </p:cNvPr>
          <p:cNvGrpSpPr/>
          <p:nvPr/>
        </p:nvGrpSpPr>
        <p:grpSpPr>
          <a:xfrm>
            <a:off x="5695332" y="1011001"/>
            <a:ext cx="6367176" cy="1843371"/>
            <a:chOff x="5695332" y="966229"/>
            <a:chExt cx="6367176" cy="1843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1AAA904-75CA-1D50-4F66-04B68E067320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477328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The web interface is the main point of interaction for users to detect emotions, view mood-based music, and give feedback.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A lightweight, browser-based app ensures accessibility, offline use, and ease of testing without mobile installation.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2500B1-ECBD-E27E-BF52-DDEC9FC3CB5C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9137F1-74F8-750C-0FFD-ACCF378F9B71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B600477-A4AA-3C6D-87D8-D38C2741FBC6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5→ Month 6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Research &amp; Innovation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C816CBC-C230-DAE3-A25D-E9D2E0503224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DF3E06-BD2B-B3F4-2C16-EB0FA94BC443}"/>
              </a:ext>
            </a:extLst>
          </p:cNvPr>
          <p:cNvGrpSpPr/>
          <p:nvPr/>
        </p:nvGrpSpPr>
        <p:grpSpPr>
          <a:xfrm>
            <a:off x="625002" y="3453499"/>
            <a:ext cx="4005364" cy="2123658"/>
            <a:chOff x="442607" y="3392742"/>
            <a:chExt cx="5345350" cy="1627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5CBA24-FBD0-0ABF-544C-BC638621CDB2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3444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Design a clean, intuitive web UI (React-based)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Integrate with backend for real-time emotion detection &amp; music control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Enable feedback form submission, local history viewing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B61AE6-C349-D1CB-AC1F-90D26D97A410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F73EE68-1802-D7BD-F769-5A24DBC1D67E}"/>
              </a:ext>
            </a:extLst>
          </p:cNvPr>
          <p:cNvGrpSpPr/>
          <p:nvPr/>
        </p:nvGrpSpPr>
        <p:grpSpPr>
          <a:xfrm>
            <a:off x="5695332" y="3283987"/>
            <a:ext cx="6367176" cy="2585323"/>
            <a:chOff x="5924144" y="2987968"/>
            <a:chExt cx="5894962" cy="2585323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256009FC-9EB0-17AD-9D66-3677B4051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2987968"/>
              <a:ext cx="5894962" cy="2585323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endParaRPr lang="en-US" dirty="0">
                <a:solidFill>
                  <a:schemeClr val="bg1"/>
                </a:solidFill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Build UI pages: Emotion Detection, Music Player, Feedback Form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Integrate API calls: detectEmotion, </a:t>
              </a:r>
              <a:r>
                <a:rPr lang="en-US" dirty="0" err="1">
                  <a:solidFill>
                    <a:schemeClr val="bg1"/>
                  </a:solidFill>
                </a:rPr>
                <a:t>getTrack</a:t>
              </a:r>
              <a:r>
                <a:rPr lang="en-US" dirty="0">
                  <a:solidFill>
                    <a:schemeClr val="bg1"/>
                  </a:solidFill>
                </a:rPr>
                <a:t>, submitFeedback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Enable local caching of results &amp; music (offline mode)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Implement emotion visuals (emoji, valence/arousal graph)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00E157A-1CA9-26F4-EFDB-3E2AA3CFC4C6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242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711FD4A-5F8D-42FD-DCC3-6ED2B1B1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8919ADE-3EC8-DDED-62AA-E88C57B13F8C}"/>
              </a:ext>
            </a:extLst>
          </p:cNvPr>
          <p:cNvGrpSpPr/>
          <p:nvPr/>
        </p:nvGrpSpPr>
        <p:grpSpPr>
          <a:xfrm>
            <a:off x="5695332" y="1011001"/>
            <a:ext cx="6367176" cy="2674367"/>
            <a:chOff x="5695332" y="966229"/>
            <a:chExt cx="6367176" cy="267436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8976CB-E049-F907-3EEB-F146F4A9E941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2308324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lvl="0"/>
              <a:endParaRPr lang="en-US" dirty="0"/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WP2 (Backend): Needed to fetch emotion and music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WP5 (Integration): Needed for packaging and demo</a:t>
              </a:r>
            </a:p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3163B0-A9E7-7415-15A8-F83C22A576DF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EFD910-732E-BAC3-503A-94CEFBB9E0B1}"/>
              </a:ext>
            </a:extLst>
          </p:cNvPr>
          <p:cNvGrpSpPr/>
          <p:nvPr/>
        </p:nvGrpSpPr>
        <p:grpSpPr>
          <a:xfrm>
            <a:off x="625002" y="1011001"/>
            <a:ext cx="4627934" cy="2641777"/>
            <a:chOff x="586091" y="1186774"/>
            <a:chExt cx="4005365" cy="2641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116BE6-C451-1782-6D05-76678743208F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23083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UI + feature complete React app: End of Month 5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Backend integrated and tested: Mid Month 6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Dashboard visuals + offline mode tested: End of Month 6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BB1D57C-965F-F134-FD2F-36104FF50FB6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426621-F587-AAFC-506F-54FD369FDC1C}"/>
              </a:ext>
            </a:extLst>
          </p:cNvPr>
          <p:cNvGrpSpPr/>
          <p:nvPr/>
        </p:nvGrpSpPr>
        <p:grpSpPr>
          <a:xfrm>
            <a:off x="625001" y="4100170"/>
            <a:ext cx="4627933" cy="2400656"/>
            <a:chOff x="442607" y="3392742"/>
            <a:chExt cx="5345350" cy="183974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5F87F4-CB8A-14E0-9D63-EA0C9C06EDE3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55670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React.js, Chart.js, Axios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LocalStorage &amp; Static Assets (MP3s)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Vite/Node for dev environment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Browser DevTools + manual testing (no mobile app)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8486F7-9577-13A9-2DAE-0382C4E3725B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2D4289-3E72-4541-F993-8BFDC85CAEDE}"/>
              </a:ext>
            </a:extLst>
          </p:cNvPr>
          <p:cNvSpPr txBox="1"/>
          <p:nvPr/>
        </p:nvSpPr>
        <p:spPr>
          <a:xfrm>
            <a:off x="5685604" y="4100175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76DF16E4-2421-1B3E-BA12-58AA6A586B86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469507"/>
          <a:ext cx="6367176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Frontend 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€11,000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F75E519-C6F1-1C50-7EE4-69E63434C075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WP3: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 Development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324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B6943D-D1A6-AD02-E44F-4FD74D3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45D424E-A09B-B800-D664-66CBE418DDAB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WP4: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Integration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3FD7FC3-38D3-E3C4-EDA3-144C760CAEA3}"/>
              </a:ext>
            </a:extLst>
          </p:cNvPr>
          <p:cNvGrpSpPr/>
          <p:nvPr/>
        </p:nvGrpSpPr>
        <p:grpSpPr>
          <a:xfrm>
            <a:off x="5695332" y="1011001"/>
            <a:ext cx="6367176" cy="1566372"/>
            <a:chOff x="5695332" y="966229"/>
            <a:chExt cx="6367176" cy="156637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6E60C3-57DE-D5F8-7684-8E3A88587FB6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200329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System integration ensures smooth interaction between the </a:t>
              </a:r>
              <a:r>
                <a:rPr lang="en-US" b="1" dirty="0"/>
                <a:t>frontend</a:t>
              </a:r>
              <a:r>
                <a:rPr lang="en-US" dirty="0"/>
                <a:t>, </a:t>
              </a:r>
              <a:r>
                <a:rPr lang="en-US" b="1" dirty="0"/>
                <a:t>backend</a:t>
              </a:r>
              <a:r>
                <a:rPr lang="en-US" dirty="0"/>
                <a:t>, and </a:t>
              </a:r>
              <a:r>
                <a:rPr lang="en-US" b="1" dirty="0"/>
                <a:t>database</a:t>
              </a:r>
              <a:r>
                <a:rPr lang="en-US" dirty="0"/>
                <a:t>, validating that emotion detection, music recommendation, and feedback collection work seamlessly end-to-end.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455F96-A436-E9C3-2754-A49A41CE9F8D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8D5587-4493-381C-E4E5-E02CAD762BF3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434E5F1-D54B-3204-2E60-DD9E22A6D4D7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7 → Month 8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Support and Services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A5771A1-522C-882C-1FF1-28DCA7C490FF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5DCFD7B-7BD8-E4C5-E1B2-6F4EE85FEC4D}"/>
              </a:ext>
            </a:extLst>
          </p:cNvPr>
          <p:cNvGrpSpPr/>
          <p:nvPr/>
        </p:nvGrpSpPr>
        <p:grpSpPr>
          <a:xfrm>
            <a:off x="625002" y="3453502"/>
            <a:ext cx="4005364" cy="2123658"/>
            <a:chOff x="442607" y="3392742"/>
            <a:chExt cx="5345350" cy="16274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3FD317-8803-FA4B-2522-4FE91A1AB76A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3444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Ensure consistent data flow across all modules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Validate backend-frontend and backend-database communication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Resolve bugs and optimize API response under user testing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07AE87-9840-A11C-0AF3-52E4D959D0DE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99F9860-BDC7-BB7D-FC53-06475229FFE6}"/>
              </a:ext>
            </a:extLst>
          </p:cNvPr>
          <p:cNvGrpSpPr/>
          <p:nvPr/>
        </p:nvGrpSpPr>
        <p:grpSpPr>
          <a:xfrm>
            <a:off x="5695332" y="3453500"/>
            <a:ext cx="6367176" cy="2681285"/>
            <a:chOff x="5924144" y="3157481"/>
            <a:chExt cx="5894962" cy="2681285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BAA5918C-FB67-B041-EB6F-4B48F234E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3530442"/>
              <a:ext cx="5894962" cy="230832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Configure local/cloud test environment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Test API routes for emotion detection, logging, feedback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Simulate full user session (webcam → emotion → music → feedback)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Monitor local storage sync with backend DB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Fix latency or crash issues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Validate analytics on admin dashboard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B030FF0-47D0-F574-F7D0-914F86E2E6FC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515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7D5310-880D-9E8D-2FA7-0FAC4578C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254EAFD5-5655-55B0-AB34-BBD591FE291D}"/>
              </a:ext>
            </a:extLst>
          </p:cNvPr>
          <p:cNvGrpSpPr/>
          <p:nvPr/>
        </p:nvGrpSpPr>
        <p:grpSpPr>
          <a:xfrm>
            <a:off x="5695332" y="1011001"/>
            <a:ext cx="6367176" cy="2397368"/>
            <a:chOff x="5695332" y="966229"/>
            <a:chExt cx="6367176" cy="239736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D9C69A-0EB4-0D72-BC1F-E78B79694BBC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2031325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WP1: DB schema and logging must be complete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WP2: Backend API must be stable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WP3: Frontend components must be ready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06D39A8-040E-15A9-5151-ED308150ABBD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7D1DE79-D7B9-647E-A636-E4E6FCCEA4BB}"/>
              </a:ext>
            </a:extLst>
          </p:cNvPr>
          <p:cNvGrpSpPr/>
          <p:nvPr/>
        </p:nvGrpSpPr>
        <p:grpSpPr>
          <a:xfrm>
            <a:off x="625002" y="1011001"/>
            <a:ext cx="4627934" cy="2641777"/>
            <a:chOff x="586091" y="1186774"/>
            <a:chExt cx="4005365" cy="2641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A9D404-BC4B-9369-5A7E-D66D54A333D5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23083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Month 7: Test setup + DB/backend integration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Month 8 (mid): Frontend/backend fully validated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Month 8 (end): Final test report with bug fixes and dashboard results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913CB4-8D27-5236-33BC-220D76C12FE4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462D481-042C-8939-22DF-D1B4D06ADBCD}"/>
              </a:ext>
            </a:extLst>
          </p:cNvPr>
          <p:cNvGrpSpPr/>
          <p:nvPr/>
        </p:nvGrpSpPr>
        <p:grpSpPr>
          <a:xfrm>
            <a:off x="625001" y="4100172"/>
            <a:ext cx="4627933" cy="2400656"/>
            <a:chOff x="442607" y="3392742"/>
            <a:chExt cx="5345350" cy="183974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DFB78D-C14D-A01D-BAD0-3EC7597E552A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55670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FastAPI test server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MongoDB local/cloud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Browser + Postman for test execution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Manual test logs, CSV output for evaluation</a:t>
              </a:r>
            </a:p>
            <a:p>
              <a:pPr lvl="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4169FD-B847-6C26-B426-3B2EE8731028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998665F-216F-A35A-A0AA-E9AF3B160184}"/>
              </a:ext>
            </a:extLst>
          </p:cNvPr>
          <p:cNvSpPr txBox="1"/>
          <p:nvPr/>
        </p:nvSpPr>
        <p:spPr>
          <a:xfrm>
            <a:off x="5685604" y="4100175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7C765FE-DDAD-D799-880B-35095FEF4A6D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469507"/>
          <a:ext cx="636717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System Integrator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€15,000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62B9AE3-4E53-E409-FD7D-DAD0092FD34C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WP4: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Integration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76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BE66-9C1C-C315-BFB7-A4C4A0ADB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968F95E-38FC-A5DB-C6D6-3933C6082D14}"/>
              </a:ext>
            </a:extLst>
          </p:cNvPr>
          <p:cNvSpPr txBox="1"/>
          <p:nvPr/>
        </p:nvSpPr>
        <p:spPr>
          <a:xfrm>
            <a:off x="4601861" y="696163"/>
            <a:ext cx="2988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300" dirty="0">
                <a:solidFill>
                  <a:srgbClr val="FF66CC"/>
                </a:solidFill>
              </a:rPr>
              <a:t>ABSTRACT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6ED0000-DFD1-3BE3-41FA-1E6E94A9692A}"/>
              </a:ext>
            </a:extLst>
          </p:cNvPr>
          <p:cNvSpPr txBox="1"/>
          <p:nvPr/>
        </p:nvSpPr>
        <p:spPr>
          <a:xfrm>
            <a:off x="1883566" y="2046066"/>
            <a:ext cx="901163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this study, I present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AuraBeat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 real-time multimedia system that reacts to user emotions using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Facial Expression Recognition (FER)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goal is to enhance in-car user experience by automatically playing music that matches the detected mood.</a:t>
            </a:r>
          </a:p>
          <a:p>
            <a:pPr>
              <a:buNone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None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structured benchmark was conducted using real-world FER models including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TinyCNN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DeepFace (OpenCV &amp; RetinaFace)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The system follows a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frontend–backend architecture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frontend captures webcam input, performs emotion detection, and triggers music playback.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backend logs emotion predictions and user feedback.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Although not deployed on Raspberry Pi, the system was optimized for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browser-only and CPU-based execution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with future  plans for embedded or cloud deployment.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CC7C9609-7375-5473-8CC6-F82D17C25CB1}"/>
              </a:ext>
            </a:extLst>
          </p:cNvPr>
          <p:cNvCxnSpPr>
            <a:cxnSpLocks/>
          </p:cNvCxnSpPr>
          <p:nvPr/>
        </p:nvCxnSpPr>
        <p:spPr>
          <a:xfrm>
            <a:off x="1814513" y="1960688"/>
            <a:ext cx="9149741" cy="0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B05374CE-553E-34D6-98D3-DB00B8665317}"/>
              </a:ext>
            </a:extLst>
          </p:cNvPr>
          <p:cNvCxnSpPr>
            <a:cxnSpLocks/>
          </p:cNvCxnSpPr>
          <p:nvPr/>
        </p:nvCxnSpPr>
        <p:spPr>
          <a:xfrm>
            <a:off x="1858713" y="5547764"/>
            <a:ext cx="9218108" cy="0"/>
          </a:xfrm>
          <a:prstGeom prst="line">
            <a:avLst/>
          </a:prstGeom>
          <a:ln w="19050">
            <a:solidFill>
              <a:srgbClr val="FF66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157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10BF00-44A8-B92F-F43E-8B70E7263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474F75E-7DE8-99B6-0350-AA23C0D17A0C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WP5: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and Privacy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805723-5EFA-01E4-5186-23C3FC3C9B1F}"/>
              </a:ext>
            </a:extLst>
          </p:cNvPr>
          <p:cNvGrpSpPr/>
          <p:nvPr/>
        </p:nvGrpSpPr>
        <p:grpSpPr>
          <a:xfrm>
            <a:off x="5695332" y="1011001"/>
            <a:ext cx="6367176" cy="1843371"/>
            <a:chOff x="5695332" y="966229"/>
            <a:chExt cx="6367176" cy="1843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BA85D4A-702D-001A-A91E-27F723C148BA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477328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AuraBeat requires secure handling of emotional data and user feedback. 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/>
                <a:t>This WP ensures data is processed safely, stored with encryption when needed, and used in compliance with GDPR. No login or identity data is stored.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A75BFA-17A8-B1A6-F22C-157967F54252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79B71E-9379-CE8E-239F-CBE2EAFD0EEF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9D2891-5544-12A2-E505-36AFDFA96D87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6 → Month 7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support and services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20E64A-9864-989A-84A4-F75A4BBA0D86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3F30EF-0ACA-5628-2357-54004CE36362}"/>
              </a:ext>
            </a:extLst>
          </p:cNvPr>
          <p:cNvGrpSpPr/>
          <p:nvPr/>
        </p:nvGrpSpPr>
        <p:grpSpPr>
          <a:xfrm>
            <a:off x="625002" y="3453504"/>
            <a:ext cx="4005364" cy="2123659"/>
            <a:chOff x="442607" y="3392742"/>
            <a:chExt cx="5345350" cy="16274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4C23F24-00B3-D395-52A8-9C1257CA734E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344429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Secure data transmission between frontend, backend, and DB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Encrypt stored feedback and emotion logs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Apply privacy policies: no image retention, no PII logging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B4B107-B906-09FB-DFBF-8A6BFD5BD46A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70060DC-A15C-21B6-BEBC-AB131B4FC6A2}"/>
              </a:ext>
            </a:extLst>
          </p:cNvPr>
          <p:cNvGrpSpPr/>
          <p:nvPr/>
        </p:nvGrpSpPr>
        <p:grpSpPr>
          <a:xfrm>
            <a:off x="5695332" y="3453500"/>
            <a:ext cx="6367176" cy="2677656"/>
            <a:chOff x="5924144" y="3157481"/>
            <a:chExt cx="5894962" cy="2677656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B832F9BC-97B2-ADA4-CDF9-054BE0A13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3526813"/>
              <a:ext cx="5894962" cy="2308324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Apply TLS for backend endpoints (FastAPI HTTPS)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Enable AES-256 encryption (where DB is used)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Implement anonymized feedback (no IP, no identity)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Validate local storage doesn’t retain faces/images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Add banner/info for data rights compliance (GDPR-lite)</a:t>
              </a:r>
            </a:p>
            <a:p>
              <a:pPr marL="342900" lvl="0" indent="-34290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Run basic security test scripts (input injection, endpoint checks)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6B877E7-CBC6-AAA7-7922-D25FA95D0C50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501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122818-4C20-6D62-48D4-9D073580B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29F0780-7F5E-7C8F-1575-F80B03861313}"/>
              </a:ext>
            </a:extLst>
          </p:cNvPr>
          <p:cNvGrpSpPr/>
          <p:nvPr/>
        </p:nvGrpSpPr>
        <p:grpSpPr>
          <a:xfrm>
            <a:off x="5695332" y="1011001"/>
            <a:ext cx="6367176" cy="2120369"/>
            <a:chOff x="5695332" y="966229"/>
            <a:chExt cx="6367176" cy="212036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4DAF91-D5AC-CFAE-B1A9-C9A97DFA615E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754326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WP1 (DB): Must be secured for feedback storage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WP2 (Backend): Needed for endpoint security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WP4 (Integration): End-to-end test paths for attacks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4A59438-006A-74E2-7CA9-6E3586ADE3BC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63A5D1-435D-7BBA-6935-7C6BC1304BF7}"/>
              </a:ext>
            </a:extLst>
          </p:cNvPr>
          <p:cNvGrpSpPr/>
          <p:nvPr/>
        </p:nvGrpSpPr>
        <p:grpSpPr>
          <a:xfrm>
            <a:off x="625002" y="1011001"/>
            <a:ext cx="4627934" cy="2641777"/>
            <a:chOff x="586091" y="1186774"/>
            <a:chExt cx="4005365" cy="2641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A1DA07-BA1F-C975-56BE-57408E44888E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23083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Month 6:</a:t>
              </a:r>
              <a:r>
                <a:rPr lang="en-US" dirty="0"/>
                <a:t> TLS enabled + encrypted storage applied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Mid Month 7:</a:t>
              </a:r>
              <a:r>
                <a:rPr lang="en-US" dirty="0"/>
                <a:t> Feedback anonymization + validation done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/>
                <a:t>End Month 7:</a:t>
              </a:r>
              <a:r>
                <a:rPr lang="en-US" dirty="0"/>
                <a:t> GDPR disclaimer active, security checklist passed</a:t>
              </a: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BD7468-32C7-115B-7B46-C30F3D5F17C6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C7EF25-685E-7E55-6C07-42094E7EF892}"/>
              </a:ext>
            </a:extLst>
          </p:cNvPr>
          <p:cNvGrpSpPr/>
          <p:nvPr/>
        </p:nvGrpSpPr>
        <p:grpSpPr>
          <a:xfrm>
            <a:off x="625001" y="4100173"/>
            <a:ext cx="4627933" cy="2123658"/>
            <a:chOff x="442607" y="3392742"/>
            <a:chExt cx="5345350" cy="162746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2485DE-8ABD-6466-E478-89B0CCB70E73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34443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TLS cert (self-signed or OpenSSL)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 err="1"/>
                <a:t>PyCryptodome</a:t>
              </a:r>
              <a:r>
                <a:rPr lang="en-US" dirty="0"/>
                <a:t> (AES encryption)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 err="1"/>
                <a:t>PyJWT</a:t>
              </a:r>
              <a:r>
                <a:rPr lang="en-US" dirty="0"/>
                <a:t> (if session required, optional)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/>
                <a:t>Postman tests, Burp Suite (lite)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endParaRPr lang="en-US" alt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3BA9E93-9D90-A84A-5C42-C1AF936E99D3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B855AB0-9494-5F29-DBF3-03951E087437}"/>
              </a:ext>
            </a:extLst>
          </p:cNvPr>
          <p:cNvSpPr txBox="1"/>
          <p:nvPr/>
        </p:nvSpPr>
        <p:spPr>
          <a:xfrm>
            <a:off x="5685604" y="4100175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9956AC5-D710-8B84-55E8-3691F49C0EE0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469507"/>
          <a:ext cx="636717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Security Experts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€14,000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9FFB8C4-A812-B0FA-42F1-1997BDE91999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WP5: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and Privacy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08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0E0F98-59FE-A2DA-434A-A2BB889EB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E6C693C-648D-0FD6-6591-85DE98F47585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WP6: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Testing and Acceptances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D63535-1712-416E-69D2-EF30A93ECF3F}"/>
              </a:ext>
            </a:extLst>
          </p:cNvPr>
          <p:cNvGrpSpPr/>
          <p:nvPr/>
        </p:nvGrpSpPr>
        <p:grpSpPr>
          <a:xfrm>
            <a:off x="5695332" y="1011001"/>
            <a:ext cx="6367176" cy="1289373"/>
            <a:chOff x="5695332" y="966229"/>
            <a:chExt cx="6367176" cy="128937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D678A0-ED15-1DBA-7C16-F10FDD586AE5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92333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Ensure system correctness, reliability, and robustness through comprehensive testing (unit, integration, end-to-end, performance).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3F12C3-D49F-9BEB-59FD-1EC77B3FE74D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Motivation</a:t>
              </a:r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5E78ABB-6F05-984B-D37B-78C36C23D5BF}"/>
              </a:ext>
            </a:extLst>
          </p:cNvPr>
          <p:cNvGrpSpPr/>
          <p:nvPr/>
        </p:nvGrpSpPr>
        <p:grpSpPr>
          <a:xfrm>
            <a:off x="625002" y="1011001"/>
            <a:ext cx="4005365" cy="1533782"/>
            <a:chOff x="586091" y="1186774"/>
            <a:chExt cx="4005365" cy="15337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723362E-0B23-9499-1980-EF21F2A13439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120032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Duration: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Month 1 → Month 9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Classification:</a:t>
              </a:r>
              <a:r>
                <a: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Support and Services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AC7E75A-75A8-9781-C00D-C82E53542D3D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Timeline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D8101C1-BD3E-437E-BAAB-A069199F134F}"/>
              </a:ext>
            </a:extLst>
          </p:cNvPr>
          <p:cNvGrpSpPr/>
          <p:nvPr/>
        </p:nvGrpSpPr>
        <p:grpSpPr>
          <a:xfrm>
            <a:off x="625002" y="3264816"/>
            <a:ext cx="4005364" cy="2677656"/>
            <a:chOff x="442607" y="3392742"/>
            <a:chExt cx="5345350" cy="205202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4FBAC0-9C0A-4BF9-755F-93E5A284B558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76898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Validate all functional and non-functional requirements.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Identify and resolve bugs or issues across system components.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Confirm system integrates all modules correctly.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dirty="0">
                  <a:solidFill>
                    <a:schemeClr val="bg1"/>
                  </a:solidFill>
                </a:rPr>
                <a:t>Ensure robustness under load and stress.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2ABCCFF-3A14-BCC1-E5A0-9D8777896CF7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Goals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0A314B0-37CB-F500-3371-C2C16E9921C2}"/>
              </a:ext>
            </a:extLst>
          </p:cNvPr>
          <p:cNvGrpSpPr/>
          <p:nvPr/>
        </p:nvGrpSpPr>
        <p:grpSpPr>
          <a:xfrm>
            <a:off x="5695332" y="3264816"/>
            <a:ext cx="6367176" cy="3508653"/>
            <a:chOff x="5924144" y="3157481"/>
            <a:chExt cx="5894962" cy="3508653"/>
          </a:xfrm>
        </p:grpSpPr>
        <p:sp>
          <p:nvSpPr>
            <p:cNvPr id="15" name="Rectangle 1">
              <a:extLst>
                <a:ext uri="{FF2B5EF4-FFF2-40B4-BE49-F238E27FC236}">
                  <a16:creationId xmlns:a16="http://schemas.microsoft.com/office/drawing/2014/main" id="{0634D479-281D-206B-18EB-3A2530F54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4144" y="3526813"/>
              <a:ext cx="5894962" cy="3139321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Unit Testing:</a:t>
              </a:r>
              <a:r>
                <a:rPr lang="en-US" dirty="0">
                  <a:solidFill>
                    <a:schemeClr val="bg1"/>
                  </a:solidFill>
                </a:rPr>
                <a:t> Code coverage &gt;80%, covers DB, backend, frontend, car controller.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Integration Testing:</a:t>
              </a:r>
              <a:r>
                <a:rPr lang="en-US" dirty="0">
                  <a:solidFill>
                    <a:schemeClr val="bg1"/>
                  </a:solidFill>
                </a:rPr>
                <a:t> Validate DB, backend, car controller, frontend APIs.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End-to-End Testing:</a:t>
              </a:r>
              <a:r>
                <a:rPr lang="en-US" dirty="0">
                  <a:solidFill>
                    <a:schemeClr val="bg1"/>
                  </a:solidFill>
                </a:rPr>
                <a:t> Simulate user journeys, ensure data integrity.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Performance Testing:</a:t>
              </a:r>
              <a:r>
                <a:rPr lang="en-US" dirty="0">
                  <a:solidFill>
                    <a:schemeClr val="bg1"/>
                  </a:solidFill>
                </a:rPr>
                <a:t> Load tests, API response time &lt;200ms.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Security Testing:</a:t>
              </a:r>
              <a:r>
                <a:rPr lang="en-US" dirty="0">
                  <a:solidFill>
                    <a:schemeClr val="bg1"/>
                  </a:solidFill>
                </a:rPr>
                <a:t> Confirm encryption/authentication work; simulate attacks.</a:t>
              </a:r>
            </a:p>
            <a:p>
              <a:pPr marL="285750" lvl="0" indent="-285750">
                <a:buFont typeface="Wingdings" panose="05000000000000000000" pitchFamily="2" charset="2"/>
                <a:buChar char="§"/>
              </a:pPr>
              <a:r>
                <a:rPr lang="en-US" b="1" dirty="0">
                  <a:solidFill>
                    <a:schemeClr val="bg1"/>
                  </a:solidFill>
                </a:rPr>
                <a:t>Issue Resolution:</a:t>
              </a:r>
              <a:r>
                <a:rPr lang="en-US" dirty="0">
                  <a:solidFill>
                    <a:schemeClr val="bg1"/>
                  </a:solidFill>
                </a:rPr>
                <a:t> Analyze test results, fix, and retest.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44411D1-C08F-9BCC-AB8C-88498CCC7A9F}"/>
                </a:ext>
              </a:extLst>
            </p:cNvPr>
            <p:cNvSpPr txBox="1"/>
            <p:nvPr/>
          </p:nvSpPr>
          <p:spPr>
            <a:xfrm>
              <a:off x="5924144" y="3157481"/>
              <a:ext cx="5894962" cy="369332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Key Tasks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000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ABE4AC-CE99-26AB-3801-3E37A3B93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3DB507C0-9244-AFCF-455F-72FBC49D1D97}"/>
              </a:ext>
            </a:extLst>
          </p:cNvPr>
          <p:cNvGrpSpPr/>
          <p:nvPr/>
        </p:nvGrpSpPr>
        <p:grpSpPr>
          <a:xfrm>
            <a:off x="5695332" y="1011001"/>
            <a:ext cx="6367176" cy="1843371"/>
            <a:chOff x="5695332" y="966229"/>
            <a:chExt cx="6367176" cy="184337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3331E92-C8DC-F894-D705-769B734DD57B}"/>
                </a:ext>
              </a:extLst>
            </p:cNvPr>
            <p:cNvSpPr txBox="1"/>
            <p:nvPr/>
          </p:nvSpPr>
          <p:spPr>
            <a:xfrm>
              <a:off x="5695332" y="1332272"/>
              <a:ext cx="6367176" cy="1477328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WP1 (DB), WP2 (Backend), WP4 (Frontend), WP5 (Integration), WP6 (Security)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663A02-04C3-C071-10EF-45C058ED788C}"/>
                </a:ext>
              </a:extLst>
            </p:cNvPr>
            <p:cNvSpPr txBox="1"/>
            <p:nvPr/>
          </p:nvSpPr>
          <p:spPr>
            <a:xfrm>
              <a:off x="5695332" y="966229"/>
              <a:ext cx="6367176" cy="36933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Dependencies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5119E4D-420D-084B-E0B2-C58B8939A133}"/>
              </a:ext>
            </a:extLst>
          </p:cNvPr>
          <p:cNvGrpSpPr/>
          <p:nvPr/>
        </p:nvGrpSpPr>
        <p:grpSpPr>
          <a:xfrm>
            <a:off x="625002" y="1011001"/>
            <a:ext cx="4627934" cy="2918776"/>
            <a:chOff x="586091" y="1186774"/>
            <a:chExt cx="4005365" cy="29187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4E5896-B7E3-6746-50A3-ECDA501B952D}"/>
                </a:ext>
              </a:extLst>
            </p:cNvPr>
            <p:cNvSpPr txBox="1"/>
            <p:nvPr/>
          </p:nvSpPr>
          <p:spPr>
            <a:xfrm>
              <a:off x="586091" y="1520227"/>
              <a:ext cx="4005364" cy="258532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endParaRPr lang="en-US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Test Design: All test cases finalized </a:t>
              </a:r>
              <a:r>
                <a:rPr lang="en-US" alt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(End of Month 1)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Unit Testing Completed </a:t>
              </a:r>
              <a:r>
                <a:rPr lang="en-US" alt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(Month 6)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End-to-End + Security Testing </a:t>
              </a:r>
              <a:r>
                <a:rPr lang="en-US" alt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(Month 8)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Final Integration Testing </a:t>
              </a:r>
              <a:r>
                <a:rPr lang="en-US" altLang="en-US" i="1" dirty="0">
                  <a:latin typeface="Calibri" panose="020F0502020204030204" pitchFamily="34" charset="0"/>
                  <a:cs typeface="Calibri" panose="020F0502020204030204" pitchFamily="34" charset="0"/>
                </a:rPr>
                <a:t>(Mid-Month 9)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 Deliverables: Testing Report, Validated System Confirmation, Test Logs</a:t>
              </a:r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2D190BC-91D7-AB7A-C169-4532A0CEE48B}"/>
                </a:ext>
              </a:extLst>
            </p:cNvPr>
            <p:cNvSpPr txBox="1"/>
            <p:nvPr/>
          </p:nvSpPr>
          <p:spPr>
            <a:xfrm>
              <a:off x="586092" y="1186774"/>
              <a:ext cx="4005364" cy="36933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US" b="1" dirty="0">
                  <a:latin typeface="Calibri" panose="020F0502020204030204" pitchFamily="34" charset="0"/>
                  <a:cs typeface="Calibri" panose="020F0502020204030204" pitchFamily="34" charset="0"/>
                </a:rPr>
                <a:t>Deliverables &amp; Milestones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97E22E-B28A-1417-A767-C0204DCB1F16}"/>
              </a:ext>
            </a:extLst>
          </p:cNvPr>
          <p:cNvGrpSpPr/>
          <p:nvPr/>
        </p:nvGrpSpPr>
        <p:grpSpPr>
          <a:xfrm>
            <a:off x="625001" y="4100174"/>
            <a:ext cx="4627933" cy="1846660"/>
            <a:chOff x="442607" y="3392742"/>
            <a:chExt cx="5345350" cy="14151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028B2-F802-6336-2E49-9AA3B9028809}"/>
                </a:ext>
              </a:extLst>
            </p:cNvPr>
            <p:cNvSpPr txBox="1"/>
            <p:nvPr/>
          </p:nvSpPr>
          <p:spPr>
            <a:xfrm>
              <a:off x="442607" y="3675780"/>
              <a:ext cx="5345350" cy="1132152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Unit Testing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pytest</a:t>
              </a:r>
              <a:r>
                <a:rPr kumimoji="0" lang="en-US" altLang="en-US" b="0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 (backend), Jest (frontend)</a:t>
              </a:r>
              <a:endParaRPr kumimoji="0" lang="en-US" altLang="en-US" b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Simulation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Apache </a:t>
              </a:r>
              <a:r>
                <a:rPr kumimoji="0" lang="en-US" altLang="en-US" b="0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Jmeter</a:t>
              </a:r>
              <a:endPara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Security Testing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OWASP ZAP, Burp Suite</a:t>
              </a:r>
            </a:p>
            <a:p>
              <a:pPr marL="285750" lvl="0" indent="-285750" eaLnBrk="0" fontAlgn="base" hangingPunct="0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</a:pPr>
              <a:r>
                <a:rPr lang="en-US" altLang="en-US" i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Environment</a:t>
              </a:r>
              <a:r>
                <a:rPr lang="en-US" alt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: Virtual or dedicated servers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A31474F-97D5-1CDF-CE58-84958D350F7B}"/>
                </a:ext>
              </a:extLst>
            </p:cNvPr>
            <p:cNvSpPr txBox="1"/>
            <p:nvPr/>
          </p:nvSpPr>
          <p:spPr>
            <a:xfrm>
              <a:off x="442607" y="3392742"/>
              <a:ext cx="5345350" cy="283038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Tools</a:t>
              </a:r>
              <a:endPara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857FC9-47C8-64D7-999C-9E511B822645}"/>
              </a:ext>
            </a:extLst>
          </p:cNvPr>
          <p:cNvSpPr txBox="1"/>
          <p:nvPr/>
        </p:nvSpPr>
        <p:spPr>
          <a:xfrm>
            <a:off x="5695332" y="3730842"/>
            <a:ext cx="6367176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Effort &amp; Cost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2023B5C-043B-DED1-E7CF-3D595933915D}"/>
              </a:ext>
            </a:extLst>
          </p:cNvPr>
          <p:cNvGraphicFramePr>
            <a:graphicFrameLocks noGrp="1"/>
          </p:cNvGraphicFramePr>
          <p:nvPr/>
        </p:nvGraphicFramePr>
        <p:xfrm>
          <a:off x="5695332" y="4123259"/>
          <a:ext cx="636717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2392">
                  <a:extLst>
                    <a:ext uri="{9D8B030D-6E8A-4147-A177-3AD203B41FA5}">
                      <a16:colId xmlns:a16="http://schemas.microsoft.com/office/drawing/2014/main" val="2033180977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960280550"/>
                    </a:ext>
                  </a:extLst>
                </a:gridCol>
                <a:gridCol w="2122392">
                  <a:extLst>
                    <a:ext uri="{9D8B030D-6E8A-4147-A177-3AD203B41FA5}">
                      <a16:colId xmlns:a16="http://schemas.microsoft.com/office/drawing/2014/main" val="1530583468"/>
                    </a:ext>
                  </a:extLst>
                </a:gridCol>
              </a:tblGrid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Months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Person/Month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0071894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QA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88209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System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4251981"/>
                  </a:ext>
                </a:extLst>
              </a:tr>
              <a:tr h="258203">
                <a:tc>
                  <a:txBody>
                    <a:bodyPr/>
                    <a:lstStyle/>
                    <a:p>
                      <a:r>
                        <a:rPr lang="en-US" dirty="0"/>
                        <a:t>Project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2380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Estimated Cost</a:t>
                      </a:r>
                      <a:r>
                        <a:rPr lang="en-US" dirty="0"/>
                        <a:t>: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€50,000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98107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6B81067-6489-FB2D-1FE5-0FA2C1233595}"/>
              </a:ext>
            </a:extLst>
          </p:cNvPr>
          <p:cNvSpPr txBox="1"/>
          <p:nvPr/>
        </p:nvSpPr>
        <p:spPr>
          <a:xfrm>
            <a:off x="2209395" y="105266"/>
            <a:ext cx="72848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WP6: </a:t>
            </a:r>
            <a:r>
              <a:rPr lang="en-US" sz="2800" b="1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Testing and Acceptances </a:t>
            </a:r>
            <a:endParaRPr lang="en-US" sz="2800" dirty="0">
              <a:solidFill>
                <a:schemeClr val="accent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9120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7B8BCE-5EAA-71C6-0A11-4B3777E95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A231E08-E82F-BED1-4FF1-5AB3C366243E}"/>
              </a:ext>
            </a:extLst>
          </p:cNvPr>
          <p:cNvSpPr txBox="1"/>
          <p:nvPr/>
        </p:nvSpPr>
        <p:spPr>
          <a:xfrm>
            <a:off x="4918597" y="293325"/>
            <a:ext cx="2354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b="1" spc="300" dirty="0">
                <a:solidFill>
                  <a:schemeClr val="bg1"/>
                </a:solidFill>
              </a:rPr>
              <a:t>GANTT</a:t>
            </a:r>
            <a:r>
              <a:rPr lang="it-IT" sz="1600" spc="300" dirty="0">
                <a:solidFill>
                  <a:schemeClr val="bg1"/>
                </a:solidFill>
              </a:rPr>
              <a:t> CHART</a:t>
            </a:r>
            <a:endParaRPr lang="it-IT" spc="30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5E2B5B2-53D7-9435-E524-73FF20FCBF58}"/>
              </a:ext>
            </a:extLst>
          </p:cNvPr>
          <p:cNvGraphicFramePr>
            <a:graphicFrameLocks noGrp="1"/>
          </p:cNvGraphicFramePr>
          <p:nvPr/>
        </p:nvGraphicFramePr>
        <p:xfrm>
          <a:off x="2408030" y="967104"/>
          <a:ext cx="7375940" cy="477504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7594">
                  <a:extLst>
                    <a:ext uri="{9D8B030D-6E8A-4147-A177-3AD203B41FA5}">
                      <a16:colId xmlns:a16="http://schemas.microsoft.com/office/drawing/2014/main" val="4214137336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3164596886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1697897928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2091745108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268461178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4193451824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1867212699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1409149318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845379895"/>
                    </a:ext>
                  </a:extLst>
                </a:gridCol>
                <a:gridCol w="737594">
                  <a:extLst>
                    <a:ext uri="{9D8B030D-6E8A-4147-A177-3AD203B41FA5}">
                      <a16:colId xmlns:a16="http://schemas.microsoft.com/office/drawing/2014/main" val="3736650314"/>
                    </a:ext>
                  </a:extLst>
                </a:gridCol>
              </a:tblGrid>
              <a:tr h="682149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M7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M8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M9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014056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WP1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4422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WP2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2606940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WP3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3888181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802175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WP5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9334708"/>
                  </a:ext>
                </a:extLst>
              </a:tr>
              <a:tr h="682149">
                <a:tc>
                  <a:txBody>
                    <a:bodyPr/>
                    <a:lstStyle/>
                    <a:p>
                      <a:pPr algn="ctr"/>
                      <a:r>
                        <a:rPr lang="it-IT" sz="1600" b="1" dirty="0">
                          <a:solidFill>
                            <a:schemeClr val="bg1"/>
                          </a:solidFill>
                        </a:rPr>
                        <a:t>WP6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DA627D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DA6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392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8921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7E5682-F588-9E87-06A2-1DE6D3CAA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simbolo, Carattere, Elementi grafici, logo&#10;&#10;Descrizione generata automaticamente">
            <a:extLst>
              <a:ext uri="{FF2B5EF4-FFF2-40B4-BE49-F238E27FC236}">
                <a16:creationId xmlns:a16="http://schemas.microsoft.com/office/drawing/2014/main" id="{7202C460-4689-41D9-938F-0544D847914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621" y="2166676"/>
            <a:ext cx="2524648" cy="2524648"/>
          </a:xfrm>
          <a:prstGeom prst="rect">
            <a:avLst/>
          </a:prstGeom>
        </p:spPr>
      </p:pic>
      <p:grpSp>
        <p:nvGrpSpPr>
          <p:cNvPr id="14" name="Gruppo 13">
            <a:extLst>
              <a:ext uri="{FF2B5EF4-FFF2-40B4-BE49-F238E27FC236}">
                <a16:creationId xmlns:a16="http://schemas.microsoft.com/office/drawing/2014/main" id="{E587F82D-59A0-2D85-47CD-B1A9CEF0C90D}"/>
              </a:ext>
            </a:extLst>
          </p:cNvPr>
          <p:cNvGrpSpPr/>
          <p:nvPr/>
        </p:nvGrpSpPr>
        <p:grpSpPr>
          <a:xfrm>
            <a:off x="409575" y="2166676"/>
            <a:ext cx="5931572" cy="2028057"/>
            <a:chOff x="4150659" y="2553763"/>
            <a:chExt cx="5931572" cy="2028057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059466B-C4F8-5472-C8D5-6D1B97C4CFA6}"/>
                </a:ext>
              </a:extLst>
            </p:cNvPr>
            <p:cNvSpPr txBox="1"/>
            <p:nvPr/>
          </p:nvSpPr>
          <p:spPr>
            <a:xfrm>
              <a:off x="5102133" y="3077863"/>
              <a:ext cx="37726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7200" spc="300" dirty="0">
                  <a:solidFill>
                    <a:srgbClr val="E55FBB"/>
                  </a:solidFill>
                </a:rPr>
                <a:t>ROLES</a:t>
              </a:r>
              <a:endParaRPr lang="it-IT" sz="6600" spc="300" dirty="0">
                <a:solidFill>
                  <a:srgbClr val="E55FBB"/>
                </a:solidFill>
              </a:endParaRP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A1FF8CCD-F3F1-1DA5-2FB3-21529C91C385}"/>
                </a:ext>
              </a:extLst>
            </p:cNvPr>
            <p:cNvSpPr txBox="1"/>
            <p:nvPr/>
          </p:nvSpPr>
          <p:spPr>
            <a:xfrm>
              <a:off x="4150659" y="3997045"/>
              <a:ext cx="59315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3200" b="1" spc="300" dirty="0">
                  <a:solidFill>
                    <a:srgbClr val="E55FBB"/>
                  </a:solidFill>
                </a:rPr>
                <a:t>RESPONSIBILITIES</a:t>
              </a: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737986B4-276A-4D42-C94A-A39A9026A5F0}"/>
                </a:ext>
              </a:extLst>
            </p:cNvPr>
            <p:cNvSpPr txBox="1"/>
            <p:nvPr/>
          </p:nvSpPr>
          <p:spPr>
            <a:xfrm>
              <a:off x="6726032" y="2553763"/>
              <a:ext cx="3318884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it-IT" sz="12000" spc="300" dirty="0">
                  <a:solidFill>
                    <a:srgbClr val="E55FBB"/>
                  </a:solidFill>
                </a:rPr>
                <a:t>&amp;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70003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68387-42A8-1D25-F53F-C2BE575DE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EABFA14E-FEE3-326A-2B14-6BD7498424FE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Gruppo 5">
            <a:extLst>
              <a:ext uri="{FF2B5EF4-FFF2-40B4-BE49-F238E27FC236}">
                <a16:creationId xmlns:a16="http://schemas.microsoft.com/office/drawing/2014/main" id="{BE64E571-1C32-B43C-AAAD-F2E9DAACAC9F}"/>
              </a:ext>
            </a:extLst>
          </p:cNvPr>
          <p:cNvGrpSpPr/>
          <p:nvPr/>
        </p:nvGrpSpPr>
        <p:grpSpPr>
          <a:xfrm>
            <a:off x="396565" y="1702735"/>
            <a:ext cx="3084595" cy="3452530"/>
            <a:chOff x="337572" y="1807132"/>
            <a:chExt cx="3084595" cy="3452530"/>
          </a:xfrm>
        </p:grpSpPr>
        <p:grpSp>
          <p:nvGrpSpPr>
            <p:cNvPr id="4" name="Gruppo 2">
              <a:extLst>
                <a:ext uri="{FF2B5EF4-FFF2-40B4-BE49-F238E27FC236}">
                  <a16:creationId xmlns:a16="http://schemas.microsoft.com/office/drawing/2014/main" id="{868AC355-987C-69A7-EDDB-01347A492F05}"/>
                </a:ext>
              </a:extLst>
            </p:cNvPr>
            <p:cNvGrpSpPr/>
            <p:nvPr/>
          </p:nvGrpSpPr>
          <p:grpSpPr>
            <a:xfrm>
              <a:off x="337572" y="1807132"/>
              <a:ext cx="3084595" cy="2280174"/>
              <a:chOff x="340354" y="1909534"/>
              <a:chExt cx="3084595" cy="2280174"/>
            </a:xfrm>
          </p:grpSpPr>
          <p:pic>
            <p:nvPicPr>
              <p:cNvPr id="8" name="Immagine 17" descr="Immagine che contiene clipart, bianco&#10;&#10;Descrizione generata automaticamente">
                <a:extLst>
                  <a:ext uri="{FF2B5EF4-FFF2-40B4-BE49-F238E27FC236}">
                    <a16:creationId xmlns:a16="http://schemas.microsoft.com/office/drawing/2014/main" id="{92F64570-D799-A099-3514-FC3F93C6A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4175" y="1909534"/>
                <a:ext cx="1756954" cy="1756954"/>
              </a:xfrm>
              <a:prstGeom prst="rect">
                <a:avLst/>
              </a:prstGeom>
            </p:spPr>
          </p:pic>
          <p:sp>
            <p:nvSpPr>
              <p:cNvPr id="13" name="CasellaDiTesto 23">
                <a:extLst>
                  <a:ext uri="{FF2B5EF4-FFF2-40B4-BE49-F238E27FC236}">
                    <a16:creationId xmlns:a16="http://schemas.microsoft.com/office/drawing/2014/main" id="{8EBDBC51-0442-DEB8-AE5F-888A274B53FA}"/>
                  </a:ext>
                </a:extLst>
              </p:cNvPr>
              <p:cNvSpPr txBox="1"/>
              <p:nvPr/>
            </p:nvSpPr>
            <p:spPr>
              <a:xfrm>
                <a:off x="340354" y="3820376"/>
                <a:ext cx="30845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pc="300" dirty="0">
                    <a:solidFill>
                      <a:schemeClr val="bg1"/>
                    </a:solidFill>
                  </a:rPr>
                  <a:t>PROJECT </a:t>
                </a:r>
                <a:r>
                  <a:rPr lang="en-US" b="1" spc="300" dirty="0">
                    <a:solidFill>
                      <a:schemeClr val="bg1"/>
                    </a:solidFill>
                  </a:rPr>
                  <a:t>MANAGER</a:t>
                </a:r>
                <a:r>
                  <a:rPr lang="en-US" spc="3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F420046-AEFA-B3BD-2BB7-4433FA6E9C1D}"/>
                </a:ext>
              </a:extLst>
            </p:cNvPr>
            <p:cNvGrpSpPr/>
            <p:nvPr/>
          </p:nvGrpSpPr>
          <p:grpSpPr>
            <a:xfrm>
              <a:off x="714000" y="4681977"/>
              <a:ext cx="2331737" cy="577685"/>
              <a:chOff x="783004" y="4387009"/>
              <a:chExt cx="2331737" cy="577685"/>
            </a:xfrm>
          </p:grpSpPr>
          <p:sp>
            <p:nvSpPr>
              <p:cNvPr id="6" name="CasellaDiTesto 48">
                <a:extLst>
                  <a:ext uri="{FF2B5EF4-FFF2-40B4-BE49-F238E27FC236}">
                    <a16:creationId xmlns:a16="http://schemas.microsoft.com/office/drawing/2014/main" id="{0789256E-F459-5659-807E-47BFEDED0213}"/>
                  </a:ext>
                </a:extLst>
              </p:cNvPr>
              <p:cNvSpPr txBox="1"/>
              <p:nvPr/>
            </p:nvSpPr>
            <p:spPr>
              <a:xfrm>
                <a:off x="783004" y="4387009"/>
                <a:ext cx="23317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>
                    <a:solidFill>
                      <a:srgbClr val="E55FBB"/>
                    </a:solidFill>
                  </a:rPr>
                  <a:t>BUDGET</a:t>
                </a:r>
              </a:p>
            </p:txBody>
          </p:sp>
          <p:sp>
            <p:nvSpPr>
              <p:cNvPr id="7" name="CasellaDiTesto 3">
                <a:extLst>
                  <a:ext uri="{FF2B5EF4-FFF2-40B4-BE49-F238E27FC236}">
                    <a16:creationId xmlns:a16="http://schemas.microsoft.com/office/drawing/2014/main" id="{968648E2-A8E1-3810-F574-1FF51459E0FB}"/>
                  </a:ext>
                </a:extLst>
              </p:cNvPr>
              <p:cNvSpPr txBox="1"/>
              <p:nvPr/>
            </p:nvSpPr>
            <p:spPr>
              <a:xfrm>
                <a:off x="783004" y="4656917"/>
                <a:ext cx="233173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spc="300" dirty="0">
                    <a:solidFill>
                      <a:schemeClr val="bg1"/>
                    </a:solidFill>
                  </a:rPr>
                  <a:t>€6.000/MONTH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79A5600-64B6-CCDE-36CB-38C384DC1ED0}"/>
              </a:ext>
            </a:extLst>
          </p:cNvPr>
          <p:cNvSpPr txBox="1"/>
          <p:nvPr/>
        </p:nvSpPr>
        <p:spPr>
          <a:xfrm>
            <a:off x="4178054" y="1702735"/>
            <a:ext cx="7678155" cy="3737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Leads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the project timeline and coordinates all work packages (WP1–WP7).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Ensures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deliverables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tracks milestones, and mitigates risks.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Requires strong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communication, leadership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and </a:t>
            </a:r>
            <a:r>
              <a:rPr lang="en-US" sz="2800" dirty="0">
                <a:solidFill>
                  <a:schemeClr val="bg1"/>
                </a:solidFill>
              </a:rPr>
              <a:t>software development lifecycle 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(SDLC</a:t>
            </a:r>
            <a:r>
              <a:rPr lang="en-US" sz="2800" kern="100" dirty="0">
                <a:solidFill>
                  <a:schemeClr val="bg1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)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knowledge.</a:t>
            </a:r>
          </a:p>
        </p:txBody>
      </p:sp>
    </p:spTree>
    <p:extLst>
      <p:ext uri="{BB962C8B-B14F-4D97-AF65-F5344CB8AC3E}">
        <p14:creationId xmlns:p14="http://schemas.microsoft.com/office/powerpoint/2010/main" val="295488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B9048E-9214-583E-CDFA-6202CE701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405BEFF5-EB3D-5C38-B597-4F338FC63EBD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BFF52EC-1567-266D-DF5B-733C71137EB3}"/>
              </a:ext>
            </a:extLst>
          </p:cNvPr>
          <p:cNvSpPr txBox="1"/>
          <p:nvPr/>
        </p:nvSpPr>
        <p:spPr>
          <a:xfrm>
            <a:off x="4178054" y="1702735"/>
            <a:ext cx="767815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Designs and optimizes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 and non relational databases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(e.g., MySQL, PostgreSQL, MongoDB).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Ensures query efficiency and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integrity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SQL proficiency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analytical mindset.</a:t>
            </a:r>
          </a:p>
        </p:txBody>
      </p:sp>
      <p:sp>
        <p:nvSpPr>
          <p:cNvPr id="22" name="CasellaDiTesto 23">
            <a:extLst>
              <a:ext uri="{FF2B5EF4-FFF2-40B4-BE49-F238E27FC236}">
                <a16:creationId xmlns:a16="http://schemas.microsoft.com/office/drawing/2014/main" id="{B44CDB5C-B7FF-7440-066C-826776B709C5}"/>
              </a:ext>
            </a:extLst>
          </p:cNvPr>
          <p:cNvSpPr txBox="1"/>
          <p:nvPr/>
        </p:nvSpPr>
        <p:spPr>
          <a:xfrm>
            <a:off x="293594" y="3649302"/>
            <a:ext cx="32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DATABASE</a:t>
            </a:r>
            <a:r>
              <a:rPr lang="en-US" spc="300" dirty="0">
                <a:solidFill>
                  <a:schemeClr val="bg1"/>
                </a:solidFill>
              </a:rPr>
              <a:t> DEVELOPER </a:t>
            </a:r>
          </a:p>
        </p:txBody>
      </p:sp>
      <p:grpSp>
        <p:nvGrpSpPr>
          <p:cNvPr id="23" name="Gruppo 4">
            <a:extLst>
              <a:ext uri="{FF2B5EF4-FFF2-40B4-BE49-F238E27FC236}">
                <a16:creationId xmlns:a16="http://schemas.microsoft.com/office/drawing/2014/main" id="{40804B19-4B45-0EF7-1258-5421BE513C4E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24" name="CasellaDiTesto 48">
              <a:extLst>
                <a:ext uri="{FF2B5EF4-FFF2-40B4-BE49-F238E27FC236}">
                  <a16:creationId xmlns:a16="http://schemas.microsoft.com/office/drawing/2014/main" id="{30E457D5-024D-D11F-F973-8516F6ED80D6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E55FBB"/>
                  </a:solidFill>
                </a:rPr>
                <a:t>BUDGET</a:t>
              </a:r>
            </a:p>
          </p:txBody>
        </p:sp>
        <p:sp>
          <p:nvSpPr>
            <p:cNvPr id="25" name="CasellaDiTesto 3">
              <a:extLst>
                <a:ext uri="{FF2B5EF4-FFF2-40B4-BE49-F238E27FC236}">
                  <a16:creationId xmlns:a16="http://schemas.microsoft.com/office/drawing/2014/main" id="{E1F33F97-9BB7-E75E-2FF1-F06F06554AC8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€5.000/MONTH</a:t>
              </a:r>
            </a:p>
          </p:txBody>
        </p:sp>
      </p:grpSp>
      <p:pic>
        <p:nvPicPr>
          <p:cNvPr id="26" name="Elemento grafico 1" descr="Database con riempimento a tinta unita">
            <a:extLst>
              <a:ext uri="{FF2B5EF4-FFF2-40B4-BE49-F238E27FC236}">
                <a16:creationId xmlns:a16="http://schemas.microsoft.com/office/drawing/2014/main" id="{446F69DF-6AC5-F8B1-32DC-3B812701C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6771" y="1756757"/>
            <a:ext cx="1864176" cy="186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79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A4B7AA-2ED7-EE8D-7FA6-9622BDB7F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3D9A9152-354A-657E-0064-9AD0AB063F8B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3BFD217-4CBD-00B0-C505-5B18852ADA91}"/>
              </a:ext>
            </a:extLst>
          </p:cNvPr>
          <p:cNvSpPr txBox="1"/>
          <p:nvPr/>
        </p:nvSpPr>
        <p:spPr>
          <a:xfrm>
            <a:off x="4178054" y="1702735"/>
            <a:ext cx="767815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Builds and maintains backend systems with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RESTful APIs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Integrates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security protocols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(e.g., TLS, token auth).</a:t>
            </a:r>
          </a:p>
          <a:p>
            <a:pPr marL="285750" lvl="0" indent="-285750"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Proficient in </a:t>
            </a: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Flask/FastAPI, and testing tools.</a:t>
            </a:r>
          </a:p>
        </p:txBody>
      </p:sp>
      <p:pic>
        <p:nvPicPr>
          <p:cNvPr id="3" name="Immagine 89" descr="Immagine che contiene cerchio, Elementi grafici, design, simbolo&#10;&#10;Descrizione generata automaticamente">
            <a:extLst>
              <a:ext uri="{FF2B5EF4-FFF2-40B4-BE49-F238E27FC236}">
                <a16:creationId xmlns:a16="http://schemas.microsoft.com/office/drawing/2014/main" id="{FAFCA9D1-547F-A6D8-F781-A5FE19AC58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8" y="2013568"/>
            <a:ext cx="1541688" cy="1541688"/>
          </a:xfrm>
          <a:prstGeom prst="rect">
            <a:avLst/>
          </a:prstGeom>
        </p:spPr>
      </p:pic>
      <p:sp>
        <p:nvSpPr>
          <p:cNvPr id="4" name="CasellaDiTesto 23">
            <a:extLst>
              <a:ext uri="{FF2B5EF4-FFF2-40B4-BE49-F238E27FC236}">
                <a16:creationId xmlns:a16="http://schemas.microsoft.com/office/drawing/2014/main" id="{2F7ACF02-4693-C36A-EB1B-C2DC32495FAC}"/>
              </a:ext>
            </a:extLst>
          </p:cNvPr>
          <p:cNvSpPr txBox="1"/>
          <p:nvPr/>
        </p:nvSpPr>
        <p:spPr>
          <a:xfrm>
            <a:off x="154506" y="3744869"/>
            <a:ext cx="32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spc="300" dirty="0">
                <a:solidFill>
                  <a:schemeClr val="bg1"/>
                </a:solidFill>
              </a:rPr>
              <a:t>BACKEND</a:t>
            </a:r>
            <a:r>
              <a:rPr lang="en-US" spc="300" dirty="0">
                <a:solidFill>
                  <a:schemeClr val="bg1"/>
                </a:solidFill>
              </a:rPr>
              <a:t> DEVELOPER 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8A60E6A-3180-713E-9FF3-FF9FC6FCFEDC}"/>
              </a:ext>
            </a:extLst>
          </p:cNvPr>
          <p:cNvGrpSpPr/>
          <p:nvPr/>
        </p:nvGrpSpPr>
        <p:grpSpPr>
          <a:xfrm>
            <a:off x="633905" y="4673147"/>
            <a:ext cx="2331737" cy="577685"/>
            <a:chOff x="783004" y="4387009"/>
            <a:chExt cx="2331737" cy="577685"/>
          </a:xfrm>
        </p:grpSpPr>
        <p:sp>
          <p:nvSpPr>
            <p:cNvPr id="6" name="CasellaDiTesto 48">
              <a:extLst>
                <a:ext uri="{FF2B5EF4-FFF2-40B4-BE49-F238E27FC236}">
                  <a16:creationId xmlns:a16="http://schemas.microsoft.com/office/drawing/2014/main" id="{85BA4B34-5F2B-B9A8-62F2-EA58BFA9144C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spc="300" dirty="0">
                  <a:solidFill>
                    <a:srgbClr val="E55FBB"/>
                  </a:solidFill>
                </a:rPr>
                <a:t>BUDGET</a:t>
              </a:r>
            </a:p>
          </p:txBody>
        </p:sp>
        <p:sp>
          <p:nvSpPr>
            <p:cNvPr id="7" name="CasellaDiTesto 3">
              <a:extLst>
                <a:ext uri="{FF2B5EF4-FFF2-40B4-BE49-F238E27FC236}">
                  <a16:creationId xmlns:a16="http://schemas.microsoft.com/office/drawing/2014/main" id="{63D3D277-65E1-8038-A8A7-5BEABC6D8BE9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€5.000/MONTH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06782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01E276-861D-FCB1-7EE3-638A6895F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E20F60F6-FFF7-E3A4-6FEC-287E6268F7A8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87" descr="Immagine che contiene logo, simbolo, Elementi grafici, cerchio&#10;&#10;Descrizione generata automaticamente">
            <a:extLst>
              <a:ext uri="{FF2B5EF4-FFF2-40B4-BE49-F238E27FC236}">
                <a16:creationId xmlns:a16="http://schemas.microsoft.com/office/drawing/2014/main" id="{700C4795-E161-CF14-BD9F-C98714E5D69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52" y="1871756"/>
            <a:ext cx="1634178" cy="1634178"/>
          </a:xfrm>
          <a:prstGeom prst="rect">
            <a:avLst/>
          </a:prstGeom>
        </p:spPr>
      </p:pic>
      <p:sp>
        <p:nvSpPr>
          <p:cNvPr id="9" name="CasellaDiTesto 23">
            <a:extLst>
              <a:ext uri="{FF2B5EF4-FFF2-40B4-BE49-F238E27FC236}">
                <a16:creationId xmlns:a16="http://schemas.microsoft.com/office/drawing/2014/main" id="{0B734A1B-C503-675E-B275-619D4B558C92}"/>
              </a:ext>
            </a:extLst>
          </p:cNvPr>
          <p:cNvSpPr txBox="1"/>
          <p:nvPr/>
        </p:nvSpPr>
        <p:spPr>
          <a:xfrm>
            <a:off x="293594" y="3649302"/>
            <a:ext cx="329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DATA</a:t>
            </a:r>
            <a:r>
              <a:rPr lang="en-US" spc="300" dirty="0">
                <a:solidFill>
                  <a:schemeClr val="bg1"/>
                </a:solidFill>
              </a:rPr>
              <a:t> ENGINEER </a:t>
            </a:r>
          </a:p>
        </p:txBody>
      </p:sp>
      <p:grpSp>
        <p:nvGrpSpPr>
          <p:cNvPr id="10" name="Gruppo 4">
            <a:extLst>
              <a:ext uri="{FF2B5EF4-FFF2-40B4-BE49-F238E27FC236}">
                <a16:creationId xmlns:a16="http://schemas.microsoft.com/office/drawing/2014/main" id="{1246A4CB-B8D6-59D0-715F-F7865BED5E9B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11" name="CasellaDiTesto 48">
              <a:extLst>
                <a:ext uri="{FF2B5EF4-FFF2-40B4-BE49-F238E27FC236}">
                  <a16:creationId xmlns:a16="http://schemas.microsoft.com/office/drawing/2014/main" id="{FE531CC0-B90A-3B66-EC89-DE7BBD0D15CA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E55FBB"/>
                  </a:solidFill>
                </a:rPr>
                <a:t>BUDGET</a:t>
              </a:r>
            </a:p>
          </p:txBody>
        </p:sp>
        <p:sp>
          <p:nvSpPr>
            <p:cNvPr id="12" name="CasellaDiTesto 3">
              <a:extLst>
                <a:ext uri="{FF2B5EF4-FFF2-40B4-BE49-F238E27FC236}">
                  <a16:creationId xmlns:a16="http://schemas.microsoft.com/office/drawing/2014/main" id="{AE1810E1-4471-4E7A-33FA-30D880A37FAF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€5.000/MONTH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732A1F8-4761-796A-BD76-B57B67F71B64}"/>
              </a:ext>
            </a:extLst>
          </p:cNvPr>
          <p:cNvSpPr txBox="1"/>
          <p:nvPr/>
        </p:nvSpPr>
        <p:spPr>
          <a:xfrm>
            <a:off x="4370061" y="2277965"/>
            <a:ext cx="6096000" cy="324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Designs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data pipelines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and ensures efficient handling/storage.</a:t>
            </a:r>
            <a:endParaRPr lang="en-US" sz="2800" kern="100" dirty="0">
              <a:solidFill>
                <a:schemeClr val="bg1"/>
              </a:solidFill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Collaborates on backend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workflow optimization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</a:t>
            </a:r>
            <a:endParaRPr lang="en-US" sz="2800" kern="100" dirty="0">
              <a:solidFill>
                <a:schemeClr val="bg1"/>
              </a:solidFill>
              <a:latin typeface="Calibri" panose="020F0502020204030204" pitchFamily="34" charset="0"/>
              <a:ea typeface="Aptos" panose="020B0004020202020204" pitchFamily="34" charset="0"/>
              <a:cs typeface="Calibri" panose="020F0502020204030204" pitchFamily="34" charset="0"/>
            </a:endParaRP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Skilled in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SQL, Python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and modern data tools.</a:t>
            </a:r>
          </a:p>
        </p:txBody>
      </p:sp>
    </p:spTree>
    <p:extLst>
      <p:ext uri="{BB962C8B-B14F-4D97-AF65-F5344CB8AC3E}">
        <p14:creationId xmlns:p14="http://schemas.microsoft.com/office/powerpoint/2010/main" val="253710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4B31F9-9942-9A1B-3BDB-619B35F0C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B6B2490-9455-118E-12BC-9AA14189C9F8}"/>
              </a:ext>
            </a:extLst>
          </p:cNvPr>
          <p:cNvSpPr txBox="1"/>
          <p:nvPr/>
        </p:nvSpPr>
        <p:spPr>
          <a:xfrm>
            <a:off x="370446" y="3167390"/>
            <a:ext cx="3754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04883FC-75B6-C285-EDC1-60ACEE5B519D}"/>
              </a:ext>
            </a:extLst>
          </p:cNvPr>
          <p:cNvSpPr txBox="1"/>
          <p:nvPr/>
        </p:nvSpPr>
        <p:spPr>
          <a:xfrm>
            <a:off x="5212936" y="1800066"/>
            <a:ext cx="69135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Goal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Deliver real-time music based on passenger facial expressions</a:t>
            </a: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Improve user comfort by automating music selection through mood detection.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Technology: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 via webcam using DeepFace + TinyCNN, running on a browser-compatible setup.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Target Use Case: </a:t>
            </a:r>
            <a:r>
              <a:rPr lang="en-US" dirty="0">
                <a:solidFill>
                  <a:schemeClr val="bg1"/>
                </a:solidFill>
              </a:rPr>
              <a:t>Offline-capable, browser-based system for cars — no login or cloud dependency.</a:t>
            </a: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Challenges: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No GPU: All models run on CPU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FPS limitations for complex models</a:t>
            </a:r>
          </a:p>
          <a:p>
            <a:pPr marL="1200150" lvl="2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UI must remain responsive and mobile-compatible</a:t>
            </a: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FACB1C9-B7D0-A109-C871-8EC7AE9A6F15}"/>
              </a:ext>
            </a:extLst>
          </p:cNvPr>
          <p:cNvCxnSpPr>
            <a:cxnSpLocks/>
          </p:cNvCxnSpPr>
          <p:nvPr/>
        </p:nvCxnSpPr>
        <p:spPr>
          <a:xfrm flipV="1">
            <a:off x="3876871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EF4480-44F9-CDE0-B752-23F6A9566F8E}"/>
              </a:ext>
            </a:extLst>
          </p:cNvPr>
          <p:cNvSpPr txBox="1"/>
          <p:nvPr/>
        </p:nvSpPr>
        <p:spPr>
          <a:xfrm>
            <a:off x="4227247" y="533619"/>
            <a:ext cx="70446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Facial Expression-Driven Music Playback for In-Car Entertainment</a:t>
            </a:r>
          </a:p>
        </p:txBody>
      </p:sp>
    </p:spTree>
    <p:extLst>
      <p:ext uri="{BB962C8B-B14F-4D97-AF65-F5344CB8AC3E}">
        <p14:creationId xmlns:p14="http://schemas.microsoft.com/office/powerpoint/2010/main" val="120430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50BA69-CC87-0188-93C5-3EF2BCB78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BCB74A80-2ACF-52CE-33A3-EFBBDC68B57F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85" descr="Immagine che contiene Carattere, Elementi grafici, design, simbolo&#10;&#10;Descrizione generata automaticamente">
            <a:extLst>
              <a:ext uri="{FF2B5EF4-FFF2-40B4-BE49-F238E27FC236}">
                <a16:creationId xmlns:a16="http://schemas.microsoft.com/office/drawing/2014/main" id="{333D00E5-627A-866B-56A5-07F7409E662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04" y="1778728"/>
            <a:ext cx="1697710" cy="1697710"/>
          </a:xfrm>
          <a:prstGeom prst="rect">
            <a:avLst/>
          </a:prstGeom>
        </p:spPr>
      </p:pic>
      <p:sp>
        <p:nvSpPr>
          <p:cNvPr id="9" name="CasellaDiTesto 23">
            <a:extLst>
              <a:ext uri="{FF2B5EF4-FFF2-40B4-BE49-F238E27FC236}">
                <a16:creationId xmlns:a16="http://schemas.microsoft.com/office/drawing/2014/main" id="{2D49ACF4-0187-CFDB-CB8C-F4026353524F}"/>
              </a:ext>
            </a:extLst>
          </p:cNvPr>
          <p:cNvSpPr txBox="1"/>
          <p:nvPr/>
        </p:nvSpPr>
        <p:spPr>
          <a:xfrm>
            <a:off x="251943" y="3653164"/>
            <a:ext cx="3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EMBEDDED</a:t>
            </a:r>
            <a:r>
              <a:rPr lang="en-US" spc="300" dirty="0">
                <a:solidFill>
                  <a:schemeClr val="bg1"/>
                </a:solidFill>
              </a:rPr>
              <a:t> DEVELOPER</a:t>
            </a:r>
          </a:p>
        </p:txBody>
      </p:sp>
      <p:grpSp>
        <p:nvGrpSpPr>
          <p:cNvPr id="10" name="Gruppo 4">
            <a:extLst>
              <a:ext uri="{FF2B5EF4-FFF2-40B4-BE49-F238E27FC236}">
                <a16:creationId xmlns:a16="http://schemas.microsoft.com/office/drawing/2014/main" id="{6FCE9E20-6653-176B-4BB2-E73DA89EC925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11" name="CasellaDiTesto 48">
              <a:extLst>
                <a:ext uri="{FF2B5EF4-FFF2-40B4-BE49-F238E27FC236}">
                  <a16:creationId xmlns:a16="http://schemas.microsoft.com/office/drawing/2014/main" id="{6F74AB70-7AF5-FBCB-9431-DB03BA254CF3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DA627D"/>
                  </a:solidFill>
                </a:rPr>
                <a:t>BUDGET</a:t>
              </a:r>
            </a:p>
          </p:txBody>
        </p:sp>
        <p:sp>
          <p:nvSpPr>
            <p:cNvPr id="12" name="CasellaDiTesto 3">
              <a:extLst>
                <a:ext uri="{FF2B5EF4-FFF2-40B4-BE49-F238E27FC236}">
                  <a16:creationId xmlns:a16="http://schemas.microsoft.com/office/drawing/2014/main" id="{D5F0D0B7-8CFB-7F5E-1FC8-ECC2615A252B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€5.500/MONTH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947BF-4D12-7CC1-E440-F6DFA0D73E6F}"/>
              </a:ext>
            </a:extLst>
          </p:cNvPr>
          <p:cNvSpPr txBox="1"/>
          <p:nvPr/>
        </p:nvSpPr>
        <p:spPr>
          <a:xfrm>
            <a:off x="4875964" y="1831572"/>
            <a:ext cx="6096000" cy="274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Programs edge devices (e.g.,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Jetson Nano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Coral TPU).</a:t>
            </a:r>
          </a:p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Integrates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CAN bus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for vehicle data.</a:t>
            </a:r>
          </a:p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Uses </a:t>
            </a:r>
            <a:r>
              <a:rPr lang="en-US" sz="2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TensorFlow Lite/PyTorch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for deploying AI models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34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6CA5F6-2470-A4A0-D660-FB225F189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1AC49B0E-D121-7C4C-4288-5D7759AFD92C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83" descr="Immagine che contiene Elementi grafici, simbolo, Carattere, grafica&#10;&#10;Descrizione generata automaticamente">
            <a:extLst>
              <a:ext uri="{FF2B5EF4-FFF2-40B4-BE49-F238E27FC236}">
                <a16:creationId xmlns:a16="http://schemas.microsoft.com/office/drawing/2014/main" id="{FDC0E499-3E21-66F1-DCD1-A92E95B3C7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3" y="1683071"/>
            <a:ext cx="1763871" cy="1763871"/>
          </a:xfrm>
          <a:prstGeom prst="rect">
            <a:avLst/>
          </a:prstGeom>
        </p:spPr>
      </p:pic>
      <p:sp>
        <p:nvSpPr>
          <p:cNvPr id="4" name="CasellaDiTesto 23">
            <a:extLst>
              <a:ext uri="{FF2B5EF4-FFF2-40B4-BE49-F238E27FC236}">
                <a16:creationId xmlns:a16="http://schemas.microsoft.com/office/drawing/2014/main" id="{6C6D5F83-18F2-050E-553E-0CAC92B452F6}"/>
              </a:ext>
            </a:extLst>
          </p:cNvPr>
          <p:cNvSpPr txBox="1"/>
          <p:nvPr/>
        </p:nvSpPr>
        <p:spPr>
          <a:xfrm>
            <a:off x="251943" y="3653164"/>
            <a:ext cx="3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FRONTEND</a:t>
            </a:r>
            <a:r>
              <a:rPr lang="en-US" spc="300" dirty="0">
                <a:solidFill>
                  <a:schemeClr val="bg1"/>
                </a:solidFill>
              </a:rPr>
              <a:t> DEVELOPER 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E0BD00C4-ADD4-6FD9-7540-F2FF6A3A3120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6" name="CasellaDiTesto 48">
              <a:extLst>
                <a:ext uri="{FF2B5EF4-FFF2-40B4-BE49-F238E27FC236}">
                  <a16:creationId xmlns:a16="http://schemas.microsoft.com/office/drawing/2014/main" id="{0E362F55-93D5-1579-AFE2-1D3E4330459B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DA627D"/>
                  </a:solidFill>
                </a:rPr>
                <a:t>BUDGET</a:t>
              </a:r>
            </a:p>
          </p:txBody>
        </p:sp>
        <p:sp>
          <p:nvSpPr>
            <p:cNvPr id="7" name="CasellaDiTesto 3">
              <a:extLst>
                <a:ext uri="{FF2B5EF4-FFF2-40B4-BE49-F238E27FC236}">
                  <a16:creationId xmlns:a16="http://schemas.microsoft.com/office/drawing/2014/main" id="{98C45A1F-1EAF-0A6E-E827-0121FF095B18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€4.000/MONTH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B82E568-DD94-1C71-EE98-2AD676AE894B}"/>
              </a:ext>
            </a:extLst>
          </p:cNvPr>
          <p:cNvSpPr txBox="1"/>
          <p:nvPr/>
        </p:nvSpPr>
        <p:spPr>
          <a:xfrm>
            <a:off x="4174600" y="2030059"/>
            <a:ext cx="6096000" cy="2746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marR="0" lvl="0" indent="-5143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Develops cross-platform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mobile apps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(Android/iOS), web apps.</a:t>
            </a:r>
          </a:p>
          <a:p>
            <a:pPr marL="514350" marR="0" lvl="0" indent="-5143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Implements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UI/UX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features for evaluations and feedback.</a:t>
            </a:r>
          </a:p>
          <a:p>
            <a:pPr marL="514350" marR="0" lvl="0" indent="-5143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Experienced in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REACT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</a:t>
            </a:r>
            <a:r>
              <a:rPr lang="en-US" sz="2800" kern="100" dirty="0">
                <a:solidFill>
                  <a:schemeClr val="bg1"/>
                </a:solidFill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JS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and Axios.</a:t>
            </a:r>
          </a:p>
        </p:txBody>
      </p:sp>
    </p:spTree>
    <p:extLst>
      <p:ext uri="{BB962C8B-B14F-4D97-AF65-F5344CB8AC3E}">
        <p14:creationId xmlns:p14="http://schemas.microsoft.com/office/powerpoint/2010/main" val="8352312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E5532E-2399-CC96-3E18-D099ACC02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73A2965D-36A3-4C97-9A92-CE1072D99C88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90" descr="Immagine che contiene cerchio, clipart, design, ingranaggio&#10;&#10;Descrizione generata automaticamente">
            <a:extLst>
              <a:ext uri="{FF2B5EF4-FFF2-40B4-BE49-F238E27FC236}">
                <a16:creationId xmlns:a16="http://schemas.microsoft.com/office/drawing/2014/main" id="{D5DFF8FC-C825-A405-F281-1BBD4323514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26" y="1677024"/>
            <a:ext cx="1726265" cy="1726265"/>
          </a:xfrm>
          <a:prstGeom prst="rect">
            <a:avLst/>
          </a:prstGeom>
        </p:spPr>
      </p:pic>
      <p:sp>
        <p:nvSpPr>
          <p:cNvPr id="4" name="CasellaDiTesto 23">
            <a:extLst>
              <a:ext uri="{FF2B5EF4-FFF2-40B4-BE49-F238E27FC236}">
                <a16:creationId xmlns:a16="http://schemas.microsoft.com/office/drawing/2014/main" id="{D68E6550-47DD-6DAF-73C6-8C027A5C1FED}"/>
              </a:ext>
            </a:extLst>
          </p:cNvPr>
          <p:cNvSpPr txBox="1"/>
          <p:nvPr/>
        </p:nvSpPr>
        <p:spPr>
          <a:xfrm>
            <a:off x="251943" y="3653164"/>
            <a:ext cx="3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300" dirty="0">
                <a:solidFill>
                  <a:schemeClr val="bg1"/>
                </a:solidFill>
              </a:rPr>
              <a:t>SYSTEM</a:t>
            </a:r>
            <a:r>
              <a:rPr lang="en-US" b="1" spc="300" dirty="0">
                <a:solidFill>
                  <a:schemeClr val="bg1"/>
                </a:solidFill>
              </a:rPr>
              <a:t> INTEGRATOR</a:t>
            </a:r>
            <a:r>
              <a:rPr lang="en-US" spc="300" dirty="0">
                <a:solidFill>
                  <a:schemeClr val="bg1"/>
                </a:solidFill>
              </a:rPr>
              <a:t> 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493786EB-9D04-DC8E-7205-EDA1F29C7DAD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6" name="CasellaDiTesto 48">
              <a:extLst>
                <a:ext uri="{FF2B5EF4-FFF2-40B4-BE49-F238E27FC236}">
                  <a16:creationId xmlns:a16="http://schemas.microsoft.com/office/drawing/2014/main" id="{3418CCDB-57E6-8212-5D0D-E8DC43BDA173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DA627D"/>
                  </a:solidFill>
                </a:rPr>
                <a:t>BUDGET</a:t>
              </a:r>
            </a:p>
          </p:txBody>
        </p:sp>
        <p:sp>
          <p:nvSpPr>
            <p:cNvPr id="7" name="CasellaDiTesto 3">
              <a:extLst>
                <a:ext uri="{FF2B5EF4-FFF2-40B4-BE49-F238E27FC236}">
                  <a16:creationId xmlns:a16="http://schemas.microsoft.com/office/drawing/2014/main" id="{8F9176D3-0CBA-0BF6-1B05-7AFFA52DC9B3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€6.000/MONTH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4DCE1AF-41D3-1995-6217-4EE6B85AE023}"/>
              </a:ext>
            </a:extLst>
          </p:cNvPr>
          <p:cNvSpPr txBox="1"/>
          <p:nvPr/>
        </p:nvSpPr>
        <p:spPr>
          <a:xfrm>
            <a:off x="4411712" y="1805895"/>
            <a:ext cx="6096000" cy="324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Oversees integration of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backend, DB, and frontend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Validates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data flow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and resolves component interaction issues.</a:t>
            </a:r>
          </a:p>
          <a:p>
            <a:pPr marL="457200" marR="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Familiar with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Postman, Grafana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and integration principles.</a:t>
            </a:r>
          </a:p>
        </p:txBody>
      </p:sp>
    </p:spTree>
    <p:extLst>
      <p:ext uri="{BB962C8B-B14F-4D97-AF65-F5344CB8AC3E}">
        <p14:creationId xmlns:p14="http://schemas.microsoft.com/office/powerpoint/2010/main" val="402135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9380AB-7EFF-763E-55B9-9AFF27CE4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96E80ECC-72D8-C8F7-757D-91CFCA739814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79" descr="Immagine che contiene Elementi grafici, clipart, simbolo, logo&#10;&#10;Descrizione generata automaticamente">
            <a:extLst>
              <a:ext uri="{FF2B5EF4-FFF2-40B4-BE49-F238E27FC236}">
                <a16:creationId xmlns:a16="http://schemas.microsoft.com/office/drawing/2014/main" id="{FCE1076F-0751-E0C3-ADCF-0B4BEDA1145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74" y="1601883"/>
            <a:ext cx="1891567" cy="1891567"/>
          </a:xfrm>
          <a:prstGeom prst="rect">
            <a:avLst/>
          </a:prstGeom>
        </p:spPr>
      </p:pic>
      <p:sp>
        <p:nvSpPr>
          <p:cNvPr id="4" name="CasellaDiTesto 23">
            <a:extLst>
              <a:ext uri="{FF2B5EF4-FFF2-40B4-BE49-F238E27FC236}">
                <a16:creationId xmlns:a16="http://schemas.microsoft.com/office/drawing/2014/main" id="{BA8EC0BF-6729-AA33-E2CC-F9972F70C278}"/>
              </a:ext>
            </a:extLst>
          </p:cNvPr>
          <p:cNvSpPr txBox="1"/>
          <p:nvPr/>
        </p:nvSpPr>
        <p:spPr>
          <a:xfrm>
            <a:off x="251943" y="3653164"/>
            <a:ext cx="3373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SECURITY</a:t>
            </a:r>
            <a:r>
              <a:rPr lang="en-US" spc="300" dirty="0">
                <a:solidFill>
                  <a:schemeClr val="bg1"/>
                </a:solidFill>
              </a:rPr>
              <a:t> ENGINEER 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13674397-AF0A-962A-9AAB-3E7CC76DF60B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6" name="CasellaDiTesto 48">
              <a:extLst>
                <a:ext uri="{FF2B5EF4-FFF2-40B4-BE49-F238E27FC236}">
                  <a16:creationId xmlns:a16="http://schemas.microsoft.com/office/drawing/2014/main" id="{6CEC91FE-A1E6-0627-E03D-DFE2FE73F250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DA627D"/>
                  </a:solidFill>
                </a:rPr>
                <a:t>BUDGET</a:t>
              </a:r>
            </a:p>
          </p:txBody>
        </p:sp>
        <p:sp>
          <p:nvSpPr>
            <p:cNvPr id="7" name="CasellaDiTesto 3">
              <a:extLst>
                <a:ext uri="{FF2B5EF4-FFF2-40B4-BE49-F238E27FC236}">
                  <a16:creationId xmlns:a16="http://schemas.microsoft.com/office/drawing/2014/main" id="{4623E092-4E6D-F1EA-4BA2-5B784600C9D1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€5.500/MONTH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E146C1E-61CC-949E-EE5D-0B7C28C9857A}"/>
              </a:ext>
            </a:extLst>
          </p:cNvPr>
          <p:cNvSpPr txBox="1"/>
          <p:nvPr/>
        </p:nvSpPr>
        <p:spPr>
          <a:xfrm>
            <a:off x="4411712" y="1909055"/>
            <a:ext cx="6096000" cy="324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Implements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security protocols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performs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vulnerability testing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Ensures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GDPR compliance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and monitors for threats.</a:t>
            </a:r>
          </a:p>
          <a:p>
            <a:pPr marL="342900" marR="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Skilled in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AES-256, TLS 1.3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OWASP ZAP, and JWT.</a:t>
            </a:r>
          </a:p>
        </p:txBody>
      </p:sp>
    </p:spTree>
    <p:extLst>
      <p:ext uri="{BB962C8B-B14F-4D97-AF65-F5344CB8AC3E}">
        <p14:creationId xmlns:p14="http://schemas.microsoft.com/office/powerpoint/2010/main" val="15177722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3F7784-7225-D49A-EE2E-7684A58F1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ttore diritto 30">
            <a:extLst>
              <a:ext uri="{FF2B5EF4-FFF2-40B4-BE49-F238E27FC236}">
                <a16:creationId xmlns:a16="http://schemas.microsoft.com/office/drawing/2014/main" id="{3A64C99A-155B-21C6-FCAD-CE31F5914AA9}"/>
              </a:ext>
            </a:extLst>
          </p:cNvPr>
          <p:cNvCxnSpPr>
            <a:cxnSpLocks/>
          </p:cNvCxnSpPr>
          <p:nvPr/>
        </p:nvCxnSpPr>
        <p:spPr>
          <a:xfrm flipV="1">
            <a:off x="3890666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7" descr="Immagine che contiene clipart, schizzo, Elementi grafici, simbolo&#10;&#10;Descrizione generata automaticamente">
            <a:extLst>
              <a:ext uri="{FF2B5EF4-FFF2-40B4-BE49-F238E27FC236}">
                <a16:creationId xmlns:a16="http://schemas.microsoft.com/office/drawing/2014/main" id="{B8095C7E-D48F-D62F-E4C6-441CF20A289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73" y="1597097"/>
            <a:ext cx="1891568" cy="1891568"/>
          </a:xfrm>
          <a:prstGeom prst="rect">
            <a:avLst/>
          </a:prstGeom>
        </p:spPr>
      </p:pic>
      <p:sp>
        <p:nvSpPr>
          <p:cNvPr id="9" name="CasellaDiTesto 23">
            <a:extLst>
              <a:ext uri="{FF2B5EF4-FFF2-40B4-BE49-F238E27FC236}">
                <a16:creationId xmlns:a16="http://schemas.microsoft.com/office/drawing/2014/main" id="{43003426-9A49-98DF-384E-46300E963E0C}"/>
              </a:ext>
            </a:extLst>
          </p:cNvPr>
          <p:cNvSpPr txBox="1"/>
          <p:nvPr/>
        </p:nvSpPr>
        <p:spPr>
          <a:xfrm>
            <a:off x="251943" y="3653164"/>
            <a:ext cx="3373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pc="300" dirty="0">
                <a:solidFill>
                  <a:schemeClr val="bg1"/>
                </a:solidFill>
              </a:rPr>
              <a:t>QUALITY ASSURANCE </a:t>
            </a:r>
            <a:r>
              <a:rPr lang="en-US" spc="300" dirty="0">
                <a:solidFill>
                  <a:schemeClr val="bg1"/>
                </a:solidFill>
              </a:rPr>
              <a:t>ENGINEER </a:t>
            </a:r>
          </a:p>
        </p:txBody>
      </p:sp>
      <p:grpSp>
        <p:nvGrpSpPr>
          <p:cNvPr id="10" name="Gruppo 4">
            <a:extLst>
              <a:ext uri="{FF2B5EF4-FFF2-40B4-BE49-F238E27FC236}">
                <a16:creationId xmlns:a16="http://schemas.microsoft.com/office/drawing/2014/main" id="{2488281B-186D-C8AD-C216-862E0229DE5D}"/>
              </a:ext>
            </a:extLst>
          </p:cNvPr>
          <p:cNvGrpSpPr/>
          <p:nvPr/>
        </p:nvGrpSpPr>
        <p:grpSpPr>
          <a:xfrm>
            <a:off x="772993" y="4577580"/>
            <a:ext cx="2331737" cy="577685"/>
            <a:chOff x="783004" y="4387009"/>
            <a:chExt cx="2331737" cy="577685"/>
          </a:xfrm>
        </p:grpSpPr>
        <p:sp>
          <p:nvSpPr>
            <p:cNvPr id="11" name="CasellaDiTesto 48">
              <a:extLst>
                <a:ext uri="{FF2B5EF4-FFF2-40B4-BE49-F238E27FC236}">
                  <a16:creationId xmlns:a16="http://schemas.microsoft.com/office/drawing/2014/main" id="{DDF44871-F562-9BE9-73AF-AB84E132874E}"/>
                </a:ext>
              </a:extLst>
            </p:cNvPr>
            <p:cNvSpPr txBox="1"/>
            <p:nvPr/>
          </p:nvSpPr>
          <p:spPr>
            <a:xfrm>
              <a:off x="783004" y="4387009"/>
              <a:ext cx="23317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rgbClr val="DA627D"/>
                  </a:solidFill>
                </a:rPr>
                <a:t>BUDGET</a:t>
              </a:r>
            </a:p>
          </p:txBody>
        </p:sp>
        <p:sp>
          <p:nvSpPr>
            <p:cNvPr id="12" name="CasellaDiTesto 3">
              <a:extLst>
                <a:ext uri="{FF2B5EF4-FFF2-40B4-BE49-F238E27FC236}">
                  <a16:creationId xmlns:a16="http://schemas.microsoft.com/office/drawing/2014/main" id="{31EF4E70-F7F8-9B56-8C0A-56584400ED00}"/>
                </a:ext>
              </a:extLst>
            </p:cNvPr>
            <p:cNvSpPr txBox="1"/>
            <p:nvPr/>
          </p:nvSpPr>
          <p:spPr>
            <a:xfrm>
              <a:off x="783004" y="4656917"/>
              <a:ext cx="23317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spc="300" dirty="0">
                  <a:solidFill>
                    <a:schemeClr val="bg1"/>
                  </a:solidFill>
                </a:rPr>
                <a:t>€5.000/MONTH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87F914-5D7F-C677-6740-130E2066E293}"/>
              </a:ext>
            </a:extLst>
          </p:cNvPr>
          <p:cNvSpPr txBox="1"/>
          <p:nvPr/>
        </p:nvSpPr>
        <p:spPr>
          <a:xfrm>
            <a:off x="4528457" y="1597097"/>
            <a:ext cx="6096000" cy="324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Leads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unit, integration, and end-to-end testing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 (WP7).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Identifies bugs and simulates 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high-load conditions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>
              <a:lnSpc>
                <a:spcPct val="115000"/>
              </a:lnSpc>
              <a:spcAft>
                <a:spcPts val="800"/>
              </a:spcAft>
              <a:buSzPts val="1000"/>
              <a:buFont typeface="Wingdings" panose="05000000000000000000" pitchFamily="2" charset="2"/>
              <a:buChar char="§"/>
              <a:tabLst>
                <a:tab pos="457200" algn="l"/>
              </a:tabLst>
            </a:pP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Proficient in </a:t>
            </a:r>
            <a:r>
              <a:rPr lang="en-US" sz="2800" b="1" kern="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pytest</a:t>
            </a:r>
            <a:r>
              <a:rPr lang="en-US" sz="28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Jest</a:t>
            </a:r>
            <a:r>
              <a:rPr lang="en-US" sz="2800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ptos" panose="020B0004020202020204" pitchFamily="34" charset="0"/>
                <a:cs typeface="Calibri" panose="020F0502020204030204" pitchFamily="34" charset="0"/>
              </a:rPr>
              <a:t>, Apache JMeter, and Postman.</a:t>
            </a:r>
          </a:p>
        </p:txBody>
      </p:sp>
    </p:spTree>
    <p:extLst>
      <p:ext uri="{BB962C8B-B14F-4D97-AF65-F5344CB8AC3E}">
        <p14:creationId xmlns:p14="http://schemas.microsoft.com/office/powerpoint/2010/main" val="3172463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814BB-C176-0B11-F1A7-DE49316F7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E83A733-7D69-7639-8EA0-A838575A67D2}"/>
              </a:ext>
            </a:extLst>
          </p:cNvPr>
          <p:cNvSpPr txBox="1"/>
          <p:nvPr/>
        </p:nvSpPr>
        <p:spPr>
          <a:xfrm>
            <a:off x="3969480" y="154701"/>
            <a:ext cx="366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PROTOTYPE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016F1F8-C36B-6157-2285-7439EA1FFE7E}"/>
              </a:ext>
            </a:extLst>
          </p:cNvPr>
          <p:cNvGrpSpPr/>
          <p:nvPr/>
        </p:nvGrpSpPr>
        <p:grpSpPr>
          <a:xfrm>
            <a:off x="538385" y="1204957"/>
            <a:ext cx="11435172" cy="4760007"/>
            <a:chOff x="564022" y="1632247"/>
            <a:chExt cx="11435172" cy="476000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9DA57A1-94F7-A1DA-700D-12018422F602}"/>
                </a:ext>
              </a:extLst>
            </p:cNvPr>
            <p:cNvGrpSpPr/>
            <p:nvPr/>
          </p:nvGrpSpPr>
          <p:grpSpPr>
            <a:xfrm>
              <a:off x="711363" y="1899513"/>
              <a:ext cx="11287831" cy="4346340"/>
              <a:chOff x="711363" y="1899513"/>
              <a:chExt cx="11287831" cy="4346340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9392905-4CC7-8F9D-E782-6A11BC7AC2DF}"/>
                  </a:ext>
                </a:extLst>
              </p:cNvPr>
              <p:cNvSpPr txBox="1"/>
              <p:nvPr/>
            </p:nvSpPr>
            <p:spPr>
              <a:xfrm>
                <a:off x="9903056" y="5722633"/>
                <a:ext cx="209613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400" b="1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STORED ON MONGODB </a:t>
                </a:r>
              </a:p>
            </p:txBody>
          </p:sp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0884FE0-1D29-4FCB-3F32-07AD3507A38E}"/>
                  </a:ext>
                </a:extLst>
              </p:cNvPr>
              <p:cNvSpPr txBox="1"/>
              <p:nvPr/>
            </p:nvSpPr>
            <p:spPr>
              <a:xfrm>
                <a:off x="8205654" y="2223208"/>
                <a:ext cx="349181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spc="300" dirty="0">
                    <a:solidFill>
                      <a:srgbClr val="DA627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FER</a:t>
                </a:r>
                <a:r>
                  <a:rPr lang="it-IT" b="1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DEPLOYMENT ON AN EDGE DEVICE</a:t>
                </a:r>
              </a:p>
            </p:txBody>
          </p:sp>
          <p:grpSp>
            <p:nvGrpSpPr>
              <p:cNvPr id="31" name="Gruppo 30">
                <a:extLst>
                  <a:ext uri="{FF2B5EF4-FFF2-40B4-BE49-F238E27FC236}">
                    <a16:creationId xmlns:a16="http://schemas.microsoft.com/office/drawing/2014/main" id="{3B226AFC-C899-B80C-D65C-59E0882A87EC}"/>
                  </a:ext>
                </a:extLst>
              </p:cNvPr>
              <p:cNvGrpSpPr/>
              <p:nvPr/>
            </p:nvGrpSpPr>
            <p:grpSpPr>
              <a:xfrm>
                <a:off x="4321189" y="1899513"/>
                <a:ext cx="1373808" cy="1293722"/>
                <a:chOff x="1081293" y="5016500"/>
                <a:chExt cx="1373808" cy="1293722"/>
              </a:xfrm>
            </p:grpSpPr>
            <p:pic>
              <p:nvPicPr>
                <p:cNvPr id="3" name="Immagine 2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4C82D5D0-93B2-1BA5-23D0-C165E7859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9461" y="5184625"/>
                  <a:ext cx="957472" cy="957472"/>
                </a:xfrm>
                <a:prstGeom prst="rect">
                  <a:avLst/>
                </a:prstGeom>
              </p:spPr>
            </p:pic>
            <p:sp>
              <p:nvSpPr>
                <p:cNvPr id="19" name="Rettangolo con angoli arrotondati 18">
                  <a:extLst>
                    <a:ext uri="{FF2B5EF4-FFF2-40B4-BE49-F238E27FC236}">
                      <a16:creationId xmlns:a16="http://schemas.microsoft.com/office/drawing/2014/main" id="{7D4F3EE1-5927-F279-EF8F-0817FF34576A}"/>
                    </a:ext>
                  </a:extLst>
                </p:cNvPr>
                <p:cNvSpPr/>
                <p:nvPr/>
              </p:nvSpPr>
              <p:spPr>
                <a:xfrm>
                  <a:off x="1081293" y="5016500"/>
                  <a:ext cx="1373808" cy="1293722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E5B51218-ED5F-440C-81D9-361783AE7C8F}"/>
                  </a:ext>
                </a:extLst>
              </p:cNvPr>
              <p:cNvGrpSpPr/>
              <p:nvPr/>
            </p:nvGrpSpPr>
            <p:grpSpPr>
              <a:xfrm>
                <a:off x="6478043" y="1899513"/>
                <a:ext cx="1373808" cy="1293722"/>
                <a:chOff x="5918522" y="1697568"/>
                <a:chExt cx="1373808" cy="1293722"/>
              </a:xfrm>
            </p:grpSpPr>
            <p:pic>
              <p:nvPicPr>
                <p:cNvPr id="8" name="Immagine 7" descr="Immagine che contiene schermata, pixel, circuito&#10;&#10;Descrizione generata automaticamente">
                  <a:extLst>
                    <a:ext uri="{FF2B5EF4-FFF2-40B4-BE49-F238E27FC236}">
                      <a16:creationId xmlns:a16="http://schemas.microsoft.com/office/drawing/2014/main" id="{894D5C7A-530C-815C-EB68-D7156E784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PaintBrush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0557" y="1764652"/>
                  <a:ext cx="1169737" cy="1169737"/>
                </a:xfrm>
                <a:prstGeom prst="rect">
                  <a:avLst/>
                </a:prstGeom>
              </p:spPr>
            </p:pic>
            <p:sp>
              <p:nvSpPr>
                <p:cNvPr id="32" name="Rettangolo con angoli arrotondati 31">
                  <a:extLst>
                    <a:ext uri="{FF2B5EF4-FFF2-40B4-BE49-F238E27FC236}">
                      <a16:creationId xmlns:a16="http://schemas.microsoft.com/office/drawing/2014/main" id="{E93C7B8E-E414-3DBE-DA2A-82E6DA8AF2CF}"/>
                    </a:ext>
                  </a:extLst>
                </p:cNvPr>
                <p:cNvSpPr/>
                <p:nvPr/>
              </p:nvSpPr>
              <p:spPr>
                <a:xfrm>
                  <a:off x="5918522" y="1697568"/>
                  <a:ext cx="1373808" cy="1293722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1A1D69A8-3D3B-7385-179F-77DAB13526AA}"/>
                  </a:ext>
                </a:extLst>
              </p:cNvPr>
              <p:cNvGrpSpPr/>
              <p:nvPr/>
            </p:nvGrpSpPr>
            <p:grpSpPr>
              <a:xfrm>
                <a:off x="4192999" y="4865919"/>
                <a:ext cx="1373808" cy="1293722"/>
                <a:chOff x="3983536" y="3688046"/>
                <a:chExt cx="1373808" cy="1293722"/>
              </a:xfrm>
            </p:grpSpPr>
            <p:pic>
              <p:nvPicPr>
                <p:cNvPr id="7" name="Immagine 6" descr="Immagine che contiene simbolo, Elementi grafici, Carattere, design&#10;&#10;Descrizione generata automaticamente">
                  <a:extLst>
                    <a:ext uri="{FF2B5EF4-FFF2-40B4-BE49-F238E27FC236}">
                      <a16:creationId xmlns:a16="http://schemas.microsoft.com/office/drawing/2014/main" id="{039ABAF3-0FF7-5279-03FA-5D60A17AB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24615" y="3863444"/>
                  <a:ext cx="942926" cy="942926"/>
                </a:xfrm>
                <a:prstGeom prst="rect">
                  <a:avLst/>
                </a:prstGeom>
              </p:spPr>
            </p:pic>
            <p:sp>
              <p:nvSpPr>
                <p:cNvPr id="34" name="Rettangolo con angoli arrotondati 33">
                  <a:extLst>
                    <a:ext uri="{FF2B5EF4-FFF2-40B4-BE49-F238E27FC236}">
                      <a16:creationId xmlns:a16="http://schemas.microsoft.com/office/drawing/2014/main" id="{48CBBC82-A083-1BE4-175C-98A8F9A81D24}"/>
                    </a:ext>
                  </a:extLst>
                </p:cNvPr>
                <p:cNvSpPr/>
                <p:nvPr/>
              </p:nvSpPr>
              <p:spPr>
                <a:xfrm>
                  <a:off x="3983536" y="3688046"/>
                  <a:ext cx="1373808" cy="1293722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38" name="Connettore a gomito 37">
                <a:extLst>
                  <a:ext uri="{FF2B5EF4-FFF2-40B4-BE49-F238E27FC236}">
                    <a16:creationId xmlns:a16="http://schemas.microsoft.com/office/drawing/2014/main" id="{31AC1941-E641-3591-1C95-E4343C7D6901}"/>
                  </a:ext>
                </a:extLst>
              </p:cNvPr>
              <p:cNvCxnSpPr>
                <a:cxnSpLocks/>
                <a:stCxn id="53" idx="0"/>
                <a:endCxn id="19" idx="1"/>
              </p:cNvCxnSpPr>
              <p:nvPr/>
            </p:nvCxnSpPr>
            <p:spPr>
              <a:xfrm rot="5400000" flipH="1" flipV="1">
                <a:off x="2783804" y="1473648"/>
                <a:ext cx="464659" cy="2610112"/>
              </a:xfrm>
              <a:prstGeom prst="bentConnector2">
                <a:avLst/>
              </a:prstGeom>
              <a:ln w="28575">
                <a:solidFill>
                  <a:schemeClr val="tx2">
                    <a:lumMod val="10000"/>
                    <a:lumOff val="9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ttore a gomito 40">
                <a:extLst>
                  <a:ext uri="{FF2B5EF4-FFF2-40B4-BE49-F238E27FC236}">
                    <a16:creationId xmlns:a16="http://schemas.microsoft.com/office/drawing/2014/main" id="{A5934FFF-E30C-5B37-263B-A13CA12A2AA8}"/>
                  </a:ext>
                </a:extLst>
              </p:cNvPr>
              <p:cNvCxnSpPr>
                <a:cxnSpLocks/>
                <a:stCxn id="53" idx="2"/>
                <a:endCxn id="34" idx="1"/>
              </p:cNvCxnSpPr>
              <p:nvPr/>
            </p:nvCxnSpPr>
            <p:spPr>
              <a:xfrm rot="16200000" flipH="1">
                <a:off x="2642600" y="3962381"/>
                <a:ext cx="618876" cy="2481922"/>
              </a:xfrm>
              <a:prstGeom prst="bentConnector2">
                <a:avLst/>
              </a:prstGeom>
              <a:ln w="28575">
                <a:solidFill>
                  <a:schemeClr val="tx2">
                    <a:lumMod val="10000"/>
                    <a:lumOff val="9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uppo 56">
                <a:extLst>
                  <a:ext uri="{FF2B5EF4-FFF2-40B4-BE49-F238E27FC236}">
                    <a16:creationId xmlns:a16="http://schemas.microsoft.com/office/drawing/2014/main" id="{713FE766-51C3-B8FE-E19F-C10BE2BB9054}"/>
                  </a:ext>
                </a:extLst>
              </p:cNvPr>
              <p:cNvGrpSpPr/>
              <p:nvPr/>
            </p:nvGrpSpPr>
            <p:grpSpPr>
              <a:xfrm>
                <a:off x="711363" y="3011033"/>
                <a:ext cx="1999427" cy="1912665"/>
                <a:chOff x="654213" y="2647480"/>
                <a:chExt cx="1999427" cy="1912665"/>
              </a:xfrm>
            </p:grpSpPr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9C2C6B4D-469C-E4A3-E259-F4E89851D8D3}"/>
                    </a:ext>
                  </a:extLst>
                </p:cNvPr>
                <p:cNvGrpSpPr/>
                <p:nvPr/>
              </p:nvGrpSpPr>
              <p:grpSpPr>
                <a:xfrm>
                  <a:off x="1034481" y="2789134"/>
                  <a:ext cx="1533434" cy="1771011"/>
                  <a:chOff x="2925880" y="128843"/>
                  <a:chExt cx="4899804" cy="5658939"/>
                </a:xfrm>
              </p:grpSpPr>
              <p:pic>
                <p:nvPicPr>
                  <p:cNvPr id="23" name="Immagine 22" descr="Immagine che contiene clipart, Elementi grafici, bianco, design&#10;&#10;Descrizione generata automaticamente">
                    <a:extLst>
                      <a:ext uri="{FF2B5EF4-FFF2-40B4-BE49-F238E27FC236}">
                        <a16:creationId xmlns:a16="http://schemas.microsoft.com/office/drawing/2014/main" id="{9DFB4A56-DB1C-D91A-C730-852DE406D9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925880" y="655911"/>
                    <a:ext cx="4877481" cy="4877481"/>
                  </a:xfrm>
                  <a:prstGeom prst="rect">
                    <a:avLst/>
                  </a:prstGeom>
                </p:spPr>
              </p:pic>
              <p:sp>
                <p:nvSpPr>
                  <p:cNvPr id="24" name="Ovale 23">
                    <a:extLst>
                      <a:ext uri="{FF2B5EF4-FFF2-40B4-BE49-F238E27FC236}">
                        <a16:creationId xmlns:a16="http://schemas.microsoft.com/office/drawing/2014/main" id="{664238D7-BAE9-3B4A-CBB7-E12E08918A2C}"/>
                      </a:ext>
                    </a:extLst>
                  </p:cNvPr>
                  <p:cNvSpPr/>
                  <p:nvPr/>
                </p:nvSpPr>
                <p:spPr>
                  <a:xfrm rot="630836">
                    <a:off x="5056625" y="1632483"/>
                    <a:ext cx="2769059" cy="1781132"/>
                  </a:xfrm>
                  <a:prstGeom prst="ellipse">
                    <a:avLst/>
                  </a:prstGeom>
                  <a:solidFill>
                    <a:srgbClr val="162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5" name="Ovale 24">
                    <a:extLst>
                      <a:ext uri="{FF2B5EF4-FFF2-40B4-BE49-F238E27FC236}">
                        <a16:creationId xmlns:a16="http://schemas.microsoft.com/office/drawing/2014/main" id="{96CDD433-A25F-1DD8-76C9-B5B1A32BDDC5}"/>
                      </a:ext>
                    </a:extLst>
                  </p:cNvPr>
                  <p:cNvSpPr/>
                  <p:nvPr/>
                </p:nvSpPr>
                <p:spPr>
                  <a:xfrm rot="4243839">
                    <a:off x="4415661" y="2135342"/>
                    <a:ext cx="1436720" cy="775414"/>
                  </a:xfrm>
                  <a:prstGeom prst="ellipse">
                    <a:avLst/>
                  </a:prstGeom>
                  <a:solidFill>
                    <a:srgbClr val="162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" name="Ovale 25">
                    <a:extLst>
                      <a:ext uri="{FF2B5EF4-FFF2-40B4-BE49-F238E27FC236}">
                        <a16:creationId xmlns:a16="http://schemas.microsoft.com/office/drawing/2014/main" id="{A08F03EE-A4F8-0F48-80CB-87964615A949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4293584" y="2280602"/>
                    <a:ext cx="772813" cy="16993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Ovale 26">
                    <a:extLst>
                      <a:ext uri="{FF2B5EF4-FFF2-40B4-BE49-F238E27FC236}">
                        <a16:creationId xmlns:a16="http://schemas.microsoft.com/office/drawing/2014/main" id="{BE457B09-1356-6108-C398-36A2295481AC}"/>
                      </a:ext>
                    </a:extLst>
                  </p:cNvPr>
                  <p:cNvSpPr/>
                  <p:nvPr/>
                </p:nvSpPr>
                <p:spPr>
                  <a:xfrm rot="4899486">
                    <a:off x="3985829" y="1996058"/>
                    <a:ext cx="801308" cy="70129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Ovale 27">
                    <a:extLst>
                      <a:ext uri="{FF2B5EF4-FFF2-40B4-BE49-F238E27FC236}">
                        <a16:creationId xmlns:a16="http://schemas.microsoft.com/office/drawing/2014/main" id="{F80E7C15-127E-EAF0-7225-E0E67C48DCD6}"/>
                      </a:ext>
                    </a:extLst>
                  </p:cNvPr>
                  <p:cNvSpPr/>
                  <p:nvPr/>
                </p:nvSpPr>
                <p:spPr>
                  <a:xfrm rot="630836">
                    <a:off x="3608015" y="128843"/>
                    <a:ext cx="2769059" cy="1781132"/>
                  </a:xfrm>
                  <a:prstGeom prst="ellipse">
                    <a:avLst/>
                  </a:prstGeom>
                  <a:solidFill>
                    <a:srgbClr val="162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Ovale 28">
                    <a:extLst>
                      <a:ext uri="{FF2B5EF4-FFF2-40B4-BE49-F238E27FC236}">
                        <a16:creationId xmlns:a16="http://schemas.microsoft.com/office/drawing/2014/main" id="{78A0881B-15AE-1802-CA7A-F1B8665F0E3F}"/>
                      </a:ext>
                    </a:extLst>
                  </p:cNvPr>
                  <p:cNvSpPr/>
                  <p:nvPr/>
                </p:nvSpPr>
                <p:spPr>
                  <a:xfrm>
                    <a:off x="3934028" y="629783"/>
                    <a:ext cx="1096634" cy="1096634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0" name="Ovale 29">
                    <a:extLst>
                      <a:ext uri="{FF2B5EF4-FFF2-40B4-BE49-F238E27FC236}">
                        <a16:creationId xmlns:a16="http://schemas.microsoft.com/office/drawing/2014/main" id="{5CA02F98-520C-DD22-3063-67E4C68DE9C3}"/>
                      </a:ext>
                    </a:extLst>
                  </p:cNvPr>
                  <p:cNvSpPr/>
                  <p:nvPr/>
                </p:nvSpPr>
                <p:spPr>
                  <a:xfrm rot="1942532">
                    <a:off x="6917396" y="4598334"/>
                    <a:ext cx="361322" cy="1189448"/>
                  </a:xfrm>
                  <a:prstGeom prst="ellipse">
                    <a:avLst/>
                  </a:prstGeom>
                  <a:solidFill>
                    <a:srgbClr val="1622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53" name="Rettangolo con angoli arrotondati 52">
                  <a:extLst>
                    <a:ext uri="{FF2B5EF4-FFF2-40B4-BE49-F238E27FC236}">
                      <a16:creationId xmlns:a16="http://schemas.microsoft.com/office/drawing/2014/main" id="{6A03251D-35C8-B5F6-904F-6A7477E8F56F}"/>
                    </a:ext>
                  </a:extLst>
                </p:cNvPr>
                <p:cNvSpPr/>
                <p:nvPr/>
              </p:nvSpPr>
              <p:spPr>
                <a:xfrm>
                  <a:off x="654213" y="2647480"/>
                  <a:ext cx="1999427" cy="1882871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68" name="Connettore a gomito 67">
                <a:extLst>
                  <a:ext uri="{FF2B5EF4-FFF2-40B4-BE49-F238E27FC236}">
                    <a16:creationId xmlns:a16="http://schemas.microsoft.com/office/drawing/2014/main" id="{921F13EF-5C5F-F54A-4A83-2938E5B99B6C}"/>
                  </a:ext>
                </a:extLst>
              </p:cNvPr>
              <p:cNvCxnSpPr>
                <a:cxnSpLocks/>
                <a:stCxn id="19" idx="3"/>
                <a:endCxn id="32" idx="1"/>
              </p:cNvCxnSpPr>
              <p:nvPr/>
            </p:nvCxnSpPr>
            <p:spPr>
              <a:xfrm>
                <a:off x="5694997" y="2546374"/>
                <a:ext cx="783046" cy="0"/>
              </a:xfrm>
              <a:prstGeom prst="straightConnector1">
                <a:avLst/>
              </a:prstGeom>
              <a:ln w="28575">
                <a:solidFill>
                  <a:schemeClr val="tx2">
                    <a:lumMod val="10000"/>
                    <a:lumOff val="9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ttore a gomito 67">
                <a:extLst>
                  <a:ext uri="{FF2B5EF4-FFF2-40B4-BE49-F238E27FC236}">
                    <a16:creationId xmlns:a16="http://schemas.microsoft.com/office/drawing/2014/main" id="{801650A8-1DEB-FA62-0C61-9A61FBCA93C2}"/>
                  </a:ext>
                </a:extLst>
              </p:cNvPr>
              <p:cNvCxnSpPr>
                <a:cxnSpLocks/>
                <a:stCxn id="34" idx="3"/>
              </p:cNvCxnSpPr>
              <p:nvPr/>
            </p:nvCxnSpPr>
            <p:spPr>
              <a:xfrm flipV="1">
                <a:off x="5566807" y="5512779"/>
                <a:ext cx="802008" cy="1"/>
              </a:xfrm>
              <a:prstGeom prst="straightConnector1">
                <a:avLst/>
              </a:prstGeom>
              <a:ln w="28575">
                <a:solidFill>
                  <a:schemeClr val="tx2">
                    <a:lumMod val="10000"/>
                    <a:lumOff val="9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CDAA31A-DE69-3187-3B90-2FA064F53151}"/>
                  </a:ext>
                </a:extLst>
              </p:cNvPr>
              <p:cNvGrpSpPr/>
              <p:nvPr/>
            </p:nvGrpSpPr>
            <p:grpSpPr>
              <a:xfrm>
                <a:off x="6349851" y="4865919"/>
                <a:ext cx="1373808" cy="1293722"/>
                <a:chOff x="6349851" y="4831735"/>
                <a:chExt cx="1373808" cy="1293722"/>
              </a:xfrm>
            </p:grpSpPr>
            <p:grpSp>
              <p:nvGrpSpPr>
                <p:cNvPr id="37" name="Gruppo 36">
                  <a:extLst>
                    <a:ext uri="{FF2B5EF4-FFF2-40B4-BE49-F238E27FC236}">
                      <a16:creationId xmlns:a16="http://schemas.microsoft.com/office/drawing/2014/main" id="{E8B3CACA-3A93-9AEA-CDF3-61C78D827E80}"/>
                    </a:ext>
                  </a:extLst>
                </p:cNvPr>
                <p:cNvGrpSpPr/>
                <p:nvPr/>
              </p:nvGrpSpPr>
              <p:grpSpPr>
                <a:xfrm>
                  <a:off x="6349851" y="4831735"/>
                  <a:ext cx="1373808" cy="1293722"/>
                  <a:chOff x="2270316" y="4738258"/>
                  <a:chExt cx="1373808" cy="1293722"/>
                </a:xfrm>
              </p:grpSpPr>
              <p:pic>
                <p:nvPicPr>
                  <p:cNvPr id="78" name="Immagine 77" descr="Immagine che contiene schermata, Carattere, Elementi grafici, simbolo&#10;&#10;Descrizione generata automaticamente">
                    <a:extLst>
                      <a:ext uri="{FF2B5EF4-FFF2-40B4-BE49-F238E27FC236}">
                        <a16:creationId xmlns:a16="http://schemas.microsoft.com/office/drawing/2014/main" id="{19B55D31-AEC7-655B-51B5-6AE03919CD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487537" y="4864160"/>
                    <a:ext cx="1041919" cy="1041918"/>
                  </a:xfrm>
                  <a:prstGeom prst="rect">
                    <a:avLst/>
                  </a:prstGeom>
                </p:spPr>
              </p:pic>
              <p:sp>
                <p:nvSpPr>
                  <p:cNvPr id="36" name="Rettangolo con angoli arrotondati 35">
                    <a:extLst>
                      <a:ext uri="{FF2B5EF4-FFF2-40B4-BE49-F238E27FC236}">
                        <a16:creationId xmlns:a16="http://schemas.microsoft.com/office/drawing/2014/main" id="{B139F9AE-9AF0-0807-6E63-46239D9E344D}"/>
                      </a:ext>
                    </a:extLst>
                  </p:cNvPr>
                  <p:cNvSpPr/>
                  <p:nvPr/>
                </p:nvSpPr>
                <p:spPr>
                  <a:xfrm>
                    <a:off x="2270316" y="4738258"/>
                    <a:ext cx="1373808" cy="1293722"/>
                  </a:xfrm>
                  <a:prstGeom prst="roundRect">
                    <a:avLst>
                      <a:gd name="adj" fmla="val 7027"/>
                    </a:avLst>
                  </a:prstGeom>
                  <a:noFill/>
                  <a:ln w="28575">
                    <a:solidFill>
                      <a:srgbClr val="7030A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F7431C7C-F903-1CC7-0A67-A36822970C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l="5598" t="5155" r="13418" b="26318"/>
                <a:stretch>
                  <a:fillRect/>
                </a:stretch>
              </p:blipFill>
              <p:spPr>
                <a:xfrm>
                  <a:off x="6617657" y="5421694"/>
                  <a:ext cx="940747" cy="233444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D9AD0F23-C0B2-B371-C467-5A1939417656}"/>
                </a:ext>
              </a:extLst>
            </p:cNvPr>
            <p:cNvSpPr/>
            <p:nvPr/>
          </p:nvSpPr>
          <p:spPr>
            <a:xfrm>
              <a:off x="564022" y="1632247"/>
              <a:ext cx="11340270" cy="4760007"/>
            </a:xfrm>
            <a:prstGeom prst="roundRect">
              <a:avLst/>
            </a:prstGeom>
            <a:noFill/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Multiplication Sign 10">
              <a:extLst>
                <a:ext uri="{FF2B5EF4-FFF2-40B4-BE49-F238E27FC236}">
                  <a16:creationId xmlns:a16="http://schemas.microsoft.com/office/drawing/2014/main" id="{531B899D-F33B-5295-3C9A-11E1029D387A}"/>
                </a:ext>
              </a:extLst>
            </p:cNvPr>
            <p:cNvSpPr/>
            <p:nvPr/>
          </p:nvSpPr>
          <p:spPr>
            <a:xfrm>
              <a:off x="8205654" y="2939191"/>
              <a:ext cx="444381" cy="489809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77DC60-AF33-C1CA-A7C6-2699EA62B9B9}"/>
                </a:ext>
              </a:extLst>
            </p:cNvPr>
            <p:cNvSpPr txBox="1"/>
            <p:nvPr/>
          </p:nvSpPr>
          <p:spPr>
            <a:xfrm>
              <a:off x="8623919" y="3004748"/>
              <a:ext cx="21517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Not Implemented now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07BFEF-6199-98B6-6A14-DFE13D508C3A}"/>
              </a:ext>
            </a:extLst>
          </p:cNvPr>
          <p:cNvGrpSpPr/>
          <p:nvPr/>
        </p:nvGrpSpPr>
        <p:grpSpPr>
          <a:xfrm>
            <a:off x="8402207" y="4428703"/>
            <a:ext cx="1241193" cy="1348740"/>
            <a:chOff x="9804486" y="4648380"/>
            <a:chExt cx="1241193" cy="1348740"/>
          </a:xfrm>
        </p:grpSpPr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3E08B5D6-EA8E-BABB-2585-CAEDAACF0D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3" t="22763" r="25181" b="27034"/>
            <a:stretch>
              <a:fillRect/>
            </a:stretch>
          </p:blipFill>
          <p:spPr bwMode="auto">
            <a:xfrm>
              <a:off x="10021300" y="4833704"/>
              <a:ext cx="807564" cy="87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ttangolo con angoli arrotondati 35">
              <a:extLst>
                <a:ext uri="{FF2B5EF4-FFF2-40B4-BE49-F238E27FC236}">
                  <a16:creationId xmlns:a16="http://schemas.microsoft.com/office/drawing/2014/main" id="{C909480A-92B1-8280-7037-23AD6CA4BF6D}"/>
                </a:ext>
              </a:extLst>
            </p:cNvPr>
            <p:cNvSpPr/>
            <p:nvPr/>
          </p:nvSpPr>
          <p:spPr>
            <a:xfrm>
              <a:off x="9804486" y="4648380"/>
              <a:ext cx="1241193" cy="134874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8" name="Connettore a gomito 67">
            <a:extLst>
              <a:ext uri="{FF2B5EF4-FFF2-40B4-BE49-F238E27FC236}">
                <a16:creationId xmlns:a16="http://schemas.microsoft.com/office/drawing/2014/main" id="{BA1FFD5D-A165-F3FF-EEE2-DB8BDF5F2D16}"/>
              </a:ext>
            </a:extLst>
          </p:cNvPr>
          <p:cNvCxnSpPr>
            <a:cxnSpLocks/>
            <a:stCxn id="36" idx="3"/>
            <a:endCxn id="17" idx="1"/>
          </p:cNvCxnSpPr>
          <p:nvPr/>
        </p:nvCxnSpPr>
        <p:spPr>
          <a:xfrm>
            <a:off x="7698022" y="5085490"/>
            <a:ext cx="704185" cy="17583"/>
          </a:xfrm>
          <a:prstGeom prst="straightConnector1">
            <a:avLst/>
          </a:prstGeom>
          <a:ln w="28575">
            <a:solidFill>
              <a:schemeClr val="tx2">
                <a:lumMod val="10000"/>
                <a:lumOff val="9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844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037427-0499-FABC-5485-F606D144CD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AE44FE8-E03D-D969-BBD6-4E358D94C3DB}"/>
              </a:ext>
            </a:extLst>
          </p:cNvPr>
          <p:cNvSpPr txBox="1"/>
          <p:nvPr/>
        </p:nvSpPr>
        <p:spPr>
          <a:xfrm>
            <a:off x="0" y="2236643"/>
            <a:ext cx="3257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</a:t>
            </a:r>
          </a:p>
          <a:p>
            <a:pPr algn="ctr"/>
            <a:r>
              <a:rPr lang="en-US" sz="24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HARDWARE SETUP</a:t>
            </a:r>
            <a:endParaRPr lang="it-IT" sz="2000" spc="300" dirty="0">
              <a:solidFill>
                <a:srgbClr val="FF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diritto 1">
            <a:extLst>
              <a:ext uri="{FF2B5EF4-FFF2-40B4-BE49-F238E27FC236}">
                <a16:creationId xmlns:a16="http://schemas.microsoft.com/office/drawing/2014/main" id="{CDA37460-6706-3CEF-0A96-BE6F8DA3AFAD}"/>
              </a:ext>
            </a:extLst>
          </p:cNvPr>
          <p:cNvCxnSpPr>
            <a:cxnSpLocks/>
          </p:cNvCxnSpPr>
          <p:nvPr/>
        </p:nvCxnSpPr>
        <p:spPr>
          <a:xfrm flipV="1">
            <a:off x="2984749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9B75DDB-D528-2547-5CE2-00FB3BF9F229}"/>
              </a:ext>
            </a:extLst>
          </p:cNvPr>
          <p:cNvSpPr txBox="1"/>
          <p:nvPr/>
        </p:nvSpPr>
        <p:spPr>
          <a:xfrm>
            <a:off x="3109827" y="887489"/>
            <a:ext cx="60974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MACHINE SPECS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15989-B3CD-492A-0329-8EFF15DFA615}"/>
              </a:ext>
            </a:extLst>
          </p:cNvPr>
          <p:cNvSpPr txBox="1"/>
          <p:nvPr/>
        </p:nvSpPr>
        <p:spPr>
          <a:xfrm>
            <a:off x="3971658" y="1484818"/>
            <a:ext cx="6097424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US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Processor: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Intel Core i5-8250U, 4 cores / 8 threads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8 GB DDR4 RAM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Operating System: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Windows 10 (or Linux if dual booted)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Intel UHD Graphics + NVIDIA GeForce MX130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Integrated HD Webcam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Software Stack: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Python, OpenCV, Flask, DeepFace</a:t>
            </a:r>
          </a:p>
        </p:txBody>
      </p:sp>
    </p:spTree>
    <p:extLst>
      <p:ext uri="{BB962C8B-B14F-4D97-AF65-F5344CB8AC3E}">
        <p14:creationId xmlns:p14="http://schemas.microsoft.com/office/powerpoint/2010/main" val="1247020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BEFE59-C0AA-77DD-0E86-7069D00CF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520A2DCC-09AC-12DE-206D-C732C27FD073}"/>
              </a:ext>
            </a:extLst>
          </p:cNvPr>
          <p:cNvSpPr txBox="1"/>
          <p:nvPr/>
        </p:nvSpPr>
        <p:spPr>
          <a:xfrm>
            <a:off x="188471" y="2962330"/>
            <a:ext cx="2751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Camera Integration</a:t>
            </a:r>
          </a:p>
          <a:p>
            <a:pPr algn="ctr"/>
            <a:r>
              <a:rPr lang="en-US" sz="20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Diagram</a:t>
            </a:r>
            <a:endParaRPr lang="it-IT" b="1" spc="300" dirty="0">
              <a:solidFill>
                <a:srgbClr val="FF66C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F296B7E-9EA1-1C04-6286-6D7B259ABFAF}"/>
              </a:ext>
            </a:extLst>
          </p:cNvPr>
          <p:cNvSpPr txBox="1"/>
          <p:nvPr/>
        </p:nvSpPr>
        <p:spPr>
          <a:xfrm>
            <a:off x="5256088" y="2531564"/>
            <a:ext cx="159011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pc="3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OpenCV</a:t>
            </a:r>
            <a:endParaRPr lang="it-IT" spc="3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diritto 1">
            <a:extLst>
              <a:ext uri="{FF2B5EF4-FFF2-40B4-BE49-F238E27FC236}">
                <a16:creationId xmlns:a16="http://schemas.microsoft.com/office/drawing/2014/main" id="{D4A8F8F4-6B68-FFB0-9B85-D348FB042E02}"/>
              </a:ext>
            </a:extLst>
          </p:cNvPr>
          <p:cNvCxnSpPr>
            <a:cxnSpLocks/>
          </p:cNvCxnSpPr>
          <p:nvPr/>
        </p:nvCxnSpPr>
        <p:spPr>
          <a:xfrm flipV="1">
            <a:off x="2984749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D4CC98-E5BB-D9DF-DD0C-1122D6D588CB}"/>
              </a:ext>
            </a:extLst>
          </p:cNvPr>
          <p:cNvSpPr txBox="1"/>
          <p:nvPr/>
        </p:nvSpPr>
        <p:spPr>
          <a:xfrm>
            <a:off x="5586982" y="1209568"/>
            <a:ext cx="11004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Webcam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1F3E9-DB1C-CCA0-F574-FE7303AA8E81}"/>
              </a:ext>
            </a:extLst>
          </p:cNvPr>
          <p:cNvSpPr txBox="1"/>
          <p:nvPr/>
        </p:nvSpPr>
        <p:spPr>
          <a:xfrm>
            <a:off x="4708385" y="3571648"/>
            <a:ext cx="2685514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DeepFace Emotion   Recognition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932A0B-6BFB-9D0C-5C85-3CA145418E64}"/>
              </a:ext>
            </a:extLst>
          </p:cNvPr>
          <p:cNvSpPr txBox="1"/>
          <p:nvPr/>
        </p:nvSpPr>
        <p:spPr>
          <a:xfrm>
            <a:off x="4522513" y="4864037"/>
            <a:ext cx="3057258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Emotion + Valence/Arousal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BE5A70-A17A-C2FA-8B4F-2D807303B242}"/>
              </a:ext>
            </a:extLst>
          </p:cNvPr>
          <p:cNvSpPr txBox="1"/>
          <p:nvPr/>
        </p:nvSpPr>
        <p:spPr>
          <a:xfrm>
            <a:off x="5074138" y="5763598"/>
            <a:ext cx="195400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Music Mapping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EE10F64-8E79-2F32-6DA7-897C6F36B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0" t="9184" r="6592" b="11166"/>
          <a:stretch>
            <a:fillRect/>
          </a:stretch>
        </p:blipFill>
        <p:spPr bwMode="auto">
          <a:xfrm>
            <a:off x="5467246" y="725070"/>
            <a:ext cx="1167793" cy="110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1F23A5E-82DB-D946-901F-05F8AAD142A5}"/>
              </a:ext>
            </a:extLst>
          </p:cNvPr>
          <p:cNvCxnSpPr>
            <a:stCxn id="5122" idx="2"/>
            <a:endCxn id="8" idx="0"/>
          </p:cNvCxnSpPr>
          <p:nvPr/>
        </p:nvCxnSpPr>
        <p:spPr>
          <a:xfrm>
            <a:off x="6051143" y="1828204"/>
            <a:ext cx="0" cy="703360"/>
          </a:xfrm>
          <a:prstGeom prst="straightConnector1">
            <a:avLst/>
          </a:prstGeom>
          <a:ln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3FDAB9-08D2-9E47-F895-FBB9A940B43D}"/>
              </a:ext>
            </a:extLst>
          </p:cNvPr>
          <p:cNvCxnSpPr>
            <a:stCxn id="8" idx="2"/>
            <a:endCxn id="12" idx="0"/>
          </p:cNvCxnSpPr>
          <p:nvPr/>
        </p:nvCxnSpPr>
        <p:spPr>
          <a:xfrm flipH="1">
            <a:off x="6051142" y="2900896"/>
            <a:ext cx="1" cy="670752"/>
          </a:xfrm>
          <a:prstGeom prst="straightConnector1">
            <a:avLst/>
          </a:prstGeom>
          <a:ln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04D1F93-7A5E-459B-9D64-DCB294CA0BB5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>
            <a:off x="6051142" y="4217979"/>
            <a:ext cx="0" cy="646058"/>
          </a:xfrm>
          <a:prstGeom prst="straightConnector1">
            <a:avLst/>
          </a:prstGeom>
          <a:ln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D096B9E-4633-96EF-6006-269F34A31BC5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>
            <a:off x="6051142" y="5233369"/>
            <a:ext cx="0" cy="530229"/>
          </a:xfrm>
          <a:prstGeom prst="straightConnector1">
            <a:avLst/>
          </a:prstGeom>
          <a:ln>
            <a:solidFill>
              <a:srgbClr val="DA627D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102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DB56CC-7CDD-A2CA-6CCC-BC83483BF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uppo 94">
            <a:extLst>
              <a:ext uri="{FF2B5EF4-FFF2-40B4-BE49-F238E27FC236}">
                <a16:creationId xmlns:a16="http://schemas.microsoft.com/office/drawing/2014/main" id="{B21C73B1-0489-DB58-6DC1-77C29C0D01D6}"/>
              </a:ext>
            </a:extLst>
          </p:cNvPr>
          <p:cNvGrpSpPr/>
          <p:nvPr/>
        </p:nvGrpSpPr>
        <p:grpSpPr>
          <a:xfrm>
            <a:off x="734126" y="1064232"/>
            <a:ext cx="10199708" cy="5413017"/>
            <a:chOff x="734126" y="1178532"/>
            <a:chExt cx="10199708" cy="5413017"/>
          </a:xfrm>
        </p:grpSpPr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64F8E0C2-1132-EEE8-CE04-A3A8D785AA24}"/>
                </a:ext>
              </a:extLst>
            </p:cNvPr>
            <p:cNvGrpSpPr/>
            <p:nvPr/>
          </p:nvGrpSpPr>
          <p:grpSpPr>
            <a:xfrm>
              <a:off x="9692641" y="1649550"/>
              <a:ext cx="1241193" cy="1168838"/>
              <a:chOff x="5601100" y="2327629"/>
              <a:chExt cx="1391371" cy="1310261"/>
            </a:xfrm>
          </p:grpSpPr>
          <p:pic>
            <p:nvPicPr>
              <p:cNvPr id="9" name="Immagine 8" descr="Immagine che contiene Elementi grafici, simbolo, Carattere, clipart&#10;&#10;Descrizione generata automaticamente">
                <a:extLst>
                  <a:ext uri="{FF2B5EF4-FFF2-40B4-BE49-F238E27FC236}">
                    <a16:creationId xmlns:a16="http://schemas.microsoft.com/office/drawing/2014/main" id="{A5A4F9F6-6949-1DC7-DC5A-F824AA9BDC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56836" y="2428585"/>
                <a:ext cx="1079897" cy="1079897"/>
              </a:xfrm>
              <a:prstGeom prst="rect">
                <a:avLst/>
              </a:prstGeom>
            </p:spPr>
          </p:pic>
          <p:sp>
            <p:nvSpPr>
              <p:cNvPr id="27" name="Rettangolo con angoli arrotondati 26">
                <a:extLst>
                  <a:ext uri="{FF2B5EF4-FFF2-40B4-BE49-F238E27FC236}">
                    <a16:creationId xmlns:a16="http://schemas.microsoft.com/office/drawing/2014/main" id="{7B5A3831-4B57-3D6E-494D-C7D025C57903}"/>
                  </a:ext>
                </a:extLst>
              </p:cNvPr>
              <p:cNvSpPr/>
              <p:nvPr/>
            </p:nvSpPr>
            <p:spPr>
              <a:xfrm>
                <a:off x="5601100" y="2327629"/>
                <a:ext cx="1391371" cy="1310261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6CD84441-F53D-0AA5-C03D-85F581509C60}"/>
                </a:ext>
              </a:extLst>
            </p:cNvPr>
            <p:cNvGrpSpPr/>
            <p:nvPr/>
          </p:nvGrpSpPr>
          <p:grpSpPr>
            <a:xfrm>
              <a:off x="6183326" y="4737307"/>
              <a:ext cx="2567940" cy="1348740"/>
              <a:chOff x="2528668" y="4413125"/>
              <a:chExt cx="2567940" cy="1348740"/>
            </a:xfrm>
          </p:grpSpPr>
          <p:sp>
            <p:nvSpPr>
              <p:cNvPr id="36" name="Rettangolo con angoli arrotondati 35">
                <a:extLst>
                  <a:ext uri="{FF2B5EF4-FFF2-40B4-BE49-F238E27FC236}">
                    <a16:creationId xmlns:a16="http://schemas.microsoft.com/office/drawing/2014/main" id="{BBA17E8F-DF5D-5ED4-0F98-9F77BFBAAF3F}"/>
                  </a:ext>
                </a:extLst>
              </p:cNvPr>
              <p:cNvSpPr/>
              <p:nvPr/>
            </p:nvSpPr>
            <p:spPr>
              <a:xfrm>
                <a:off x="2528668" y="4413125"/>
                <a:ext cx="2567940" cy="1348740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7CD3D2E2-6B05-91AB-5278-8F3D60121E29}"/>
                  </a:ext>
                </a:extLst>
              </p:cNvPr>
              <p:cNvGrpSpPr/>
              <p:nvPr/>
            </p:nvGrpSpPr>
            <p:grpSpPr>
              <a:xfrm>
                <a:off x="2712932" y="4588861"/>
                <a:ext cx="2199413" cy="997269"/>
                <a:chOff x="2719294" y="4572262"/>
                <a:chExt cx="2199413" cy="997269"/>
              </a:xfrm>
            </p:grpSpPr>
            <p:pic>
              <p:nvPicPr>
                <p:cNvPr id="11" name="Immagine 10" descr="Immagine che contiene Elementi grafici, simbolo, clipart, cerchio&#10;&#10;Descrizione generata automaticamente">
                  <a:extLst>
                    <a:ext uri="{FF2B5EF4-FFF2-40B4-BE49-F238E27FC236}">
                      <a16:creationId xmlns:a16="http://schemas.microsoft.com/office/drawing/2014/main" id="{7BB8CC25-68C3-211C-58E7-98860C1D03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19294" y="4572262"/>
                  <a:ext cx="676915" cy="676915"/>
                </a:xfrm>
                <a:prstGeom prst="rect">
                  <a:avLst/>
                </a:prstGeom>
              </p:spPr>
            </p:pic>
            <p:cxnSp>
              <p:nvCxnSpPr>
                <p:cNvPr id="37" name="Connettore a gomito 67">
                  <a:extLst>
                    <a:ext uri="{FF2B5EF4-FFF2-40B4-BE49-F238E27FC236}">
                      <a16:creationId xmlns:a16="http://schemas.microsoft.com/office/drawing/2014/main" id="{279BE220-2393-B278-71C5-4CD7A009A7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67833" y="4910720"/>
                  <a:ext cx="634159" cy="0"/>
                </a:xfrm>
                <a:prstGeom prst="straightConnector1">
                  <a:avLst/>
                </a:prstGeom>
                <a:ln w="19050">
                  <a:solidFill>
                    <a:schemeClr val="bg1"/>
                  </a:solidFill>
                  <a:prstDash val="dash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9" name="Immagine 38" descr="Immagine che contiene Elementi grafici, simbolo, Carattere, clipart&#10;&#10;Descrizione generata automaticamente">
                  <a:extLst>
                    <a:ext uri="{FF2B5EF4-FFF2-40B4-BE49-F238E27FC236}">
                      <a16:creationId xmlns:a16="http://schemas.microsoft.com/office/drawing/2014/main" id="{64A6ADE0-91E8-D93D-BE75-886FF8F2C9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5369" y="4606193"/>
                  <a:ext cx="963338" cy="96333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3" name="Connettore a gomito 42">
              <a:extLst>
                <a:ext uri="{FF2B5EF4-FFF2-40B4-BE49-F238E27FC236}">
                  <a16:creationId xmlns:a16="http://schemas.microsoft.com/office/drawing/2014/main" id="{5C84C6CF-A417-8403-C16E-DC1C46A2DDB8}"/>
                </a:ext>
              </a:extLst>
            </p:cNvPr>
            <p:cNvCxnSpPr>
              <a:cxnSpLocks/>
              <a:stCxn id="23" idx="3"/>
              <a:endCxn id="56" idx="1"/>
            </p:cNvCxnSpPr>
            <p:nvPr/>
          </p:nvCxnSpPr>
          <p:spPr>
            <a:xfrm>
              <a:off x="2058927" y="2233970"/>
              <a:ext cx="2625621" cy="229"/>
            </a:xfrm>
            <a:prstGeom prst="straightConnector1">
              <a:avLst/>
            </a:prstGeom>
            <a:ln w="19050">
              <a:solidFill>
                <a:srgbClr val="FF66CC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a gomito 46">
              <a:extLst>
                <a:ext uri="{FF2B5EF4-FFF2-40B4-BE49-F238E27FC236}">
                  <a16:creationId xmlns:a16="http://schemas.microsoft.com/office/drawing/2014/main" id="{863B2C9B-EE3E-B0F2-CBB9-5854F4AECDF0}"/>
                </a:ext>
              </a:extLst>
            </p:cNvPr>
            <p:cNvCxnSpPr>
              <a:cxnSpLocks/>
              <a:stCxn id="27" idx="2"/>
              <a:endCxn id="62" idx="0"/>
            </p:cNvCxnSpPr>
            <p:nvPr/>
          </p:nvCxnSpPr>
          <p:spPr>
            <a:xfrm rot="5400000">
              <a:off x="5383669" y="-192263"/>
              <a:ext cx="1918919" cy="79402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FF66CC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uppo 53">
              <a:extLst>
                <a:ext uri="{FF2B5EF4-FFF2-40B4-BE49-F238E27FC236}">
                  <a16:creationId xmlns:a16="http://schemas.microsoft.com/office/drawing/2014/main" id="{9340476B-3F25-13E3-8108-0D9FDF32F591}"/>
                </a:ext>
              </a:extLst>
            </p:cNvPr>
            <p:cNvGrpSpPr/>
            <p:nvPr/>
          </p:nvGrpSpPr>
          <p:grpSpPr>
            <a:xfrm>
              <a:off x="734126" y="1178532"/>
              <a:ext cx="2000283" cy="1546565"/>
              <a:chOff x="521076" y="1061029"/>
              <a:chExt cx="2000283" cy="1546565"/>
            </a:xfrm>
          </p:grpSpPr>
          <p:grpSp>
            <p:nvGrpSpPr>
              <p:cNvPr id="24" name="Gruppo 23">
                <a:extLst>
                  <a:ext uri="{FF2B5EF4-FFF2-40B4-BE49-F238E27FC236}">
                    <a16:creationId xmlns:a16="http://schemas.microsoft.com/office/drawing/2014/main" id="{66825000-52F7-E02C-3B47-076CDF2997CF}"/>
                  </a:ext>
                </a:extLst>
              </p:cNvPr>
              <p:cNvGrpSpPr/>
              <p:nvPr/>
            </p:nvGrpSpPr>
            <p:grpSpPr>
              <a:xfrm>
                <a:off x="802817" y="1625339"/>
                <a:ext cx="1043060" cy="982255"/>
                <a:chOff x="1943495" y="1139880"/>
                <a:chExt cx="1043060" cy="982255"/>
              </a:xfrm>
            </p:grpSpPr>
            <p:pic>
              <p:nvPicPr>
                <p:cNvPr id="17" name="Immagine 16" descr="Immagine che contiene Elementi grafici, simbolo, Carattere, clipart&#10;&#10;Descrizione generata automaticamente">
                  <a:extLst>
                    <a:ext uri="{FF2B5EF4-FFF2-40B4-BE49-F238E27FC236}">
                      <a16:creationId xmlns:a16="http://schemas.microsoft.com/office/drawing/2014/main" id="{DE4277DF-ABE0-8662-90BE-94C58F331C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0246" y="1186361"/>
                  <a:ext cx="809559" cy="809559"/>
                </a:xfrm>
                <a:prstGeom prst="rect">
                  <a:avLst/>
                </a:prstGeom>
              </p:spPr>
            </p:pic>
            <p:sp>
              <p:nvSpPr>
                <p:cNvPr id="23" name="Rettangolo con angoli arrotondati 22">
                  <a:extLst>
                    <a:ext uri="{FF2B5EF4-FFF2-40B4-BE49-F238E27FC236}">
                      <a16:creationId xmlns:a16="http://schemas.microsoft.com/office/drawing/2014/main" id="{C62B4794-B4B0-0867-3FBE-3F775EAD2DF3}"/>
                    </a:ext>
                  </a:extLst>
                </p:cNvPr>
                <p:cNvSpPr/>
                <p:nvPr/>
              </p:nvSpPr>
              <p:spPr>
                <a:xfrm>
                  <a:off x="1943495" y="1139880"/>
                  <a:ext cx="1043060" cy="982255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3" name="Gruppo 52">
                <a:extLst>
                  <a:ext uri="{FF2B5EF4-FFF2-40B4-BE49-F238E27FC236}">
                    <a16:creationId xmlns:a16="http://schemas.microsoft.com/office/drawing/2014/main" id="{67267F44-0440-49F6-04B6-B766EC27F6F0}"/>
                  </a:ext>
                </a:extLst>
              </p:cNvPr>
              <p:cNvGrpSpPr/>
              <p:nvPr/>
            </p:nvGrpSpPr>
            <p:grpSpPr>
              <a:xfrm>
                <a:off x="521076" y="1061029"/>
                <a:ext cx="2000283" cy="531139"/>
                <a:chOff x="515125" y="1003878"/>
                <a:chExt cx="2000283" cy="531139"/>
              </a:xfrm>
            </p:grpSpPr>
            <p:sp>
              <p:nvSpPr>
                <p:cNvPr id="51" name="CasellaDiTesto 50">
                  <a:extLst>
                    <a:ext uri="{FF2B5EF4-FFF2-40B4-BE49-F238E27FC236}">
                      <a16:creationId xmlns:a16="http://schemas.microsoft.com/office/drawing/2014/main" id="{2AF86B73-6CA5-AE2A-02B7-FCE722177918}"/>
                    </a:ext>
                  </a:extLst>
                </p:cNvPr>
                <p:cNvSpPr txBox="1"/>
                <p:nvPr/>
              </p:nvSpPr>
              <p:spPr>
                <a:xfrm>
                  <a:off x="515125" y="1003878"/>
                  <a:ext cx="200028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Webcam Snapshot </a:t>
                  </a:r>
                  <a:endParaRPr lang="it-IT" sz="145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290D22C-DFA2-09CE-397C-4F99001A2330}"/>
                    </a:ext>
                  </a:extLst>
                </p:cNvPr>
                <p:cNvSpPr txBox="1"/>
                <p:nvPr/>
              </p:nvSpPr>
              <p:spPr>
                <a:xfrm>
                  <a:off x="700027" y="1242629"/>
                  <a:ext cx="1241193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300" spc="3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FRAME</a:t>
                  </a:r>
                </a:p>
              </p:txBody>
            </p:sp>
          </p:grpSp>
        </p:grpSp>
        <p:grpSp>
          <p:nvGrpSpPr>
            <p:cNvPr id="66" name="Gruppo 65">
              <a:extLst>
                <a:ext uri="{FF2B5EF4-FFF2-40B4-BE49-F238E27FC236}">
                  <a16:creationId xmlns:a16="http://schemas.microsoft.com/office/drawing/2014/main" id="{7693FB11-9C56-8478-7A29-A2C98764CCAB}"/>
                </a:ext>
              </a:extLst>
            </p:cNvPr>
            <p:cNvGrpSpPr/>
            <p:nvPr/>
          </p:nvGrpSpPr>
          <p:grpSpPr>
            <a:xfrm>
              <a:off x="4606067" y="1408026"/>
              <a:ext cx="2567939" cy="1307217"/>
              <a:chOff x="2825324" y="3049602"/>
              <a:chExt cx="2567939" cy="1307217"/>
            </a:xfrm>
          </p:grpSpPr>
          <p:grpSp>
            <p:nvGrpSpPr>
              <p:cNvPr id="58" name="Gruppo 57">
                <a:extLst>
                  <a:ext uri="{FF2B5EF4-FFF2-40B4-BE49-F238E27FC236}">
                    <a16:creationId xmlns:a16="http://schemas.microsoft.com/office/drawing/2014/main" id="{09C9E545-7EDD-0D96-7DDE-A9D7ECAA42D9}"/>
                  </a:ext>
                </a:extLst>
              </p:cNvPr>
              <p:cNvGrpSpPr/>
              <p:nvPr/>
            </p:nvGrpSpPr>
            <p:grpSpPr>
              <a:xfrm>
                <a:off x="2825324" y="3557028"/>
                <a:ext cx="2567939" cy="635395"/>
                <a:chOff x="2830798" y="3557028"/>
                <a:chExt cx="2567939" cy="635395"/>
              </a:xfrm>
            </p:grpSpPr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4B86E2AD-B0C3-E9E7-8FA5-1CA0B8674791}"/>
                    </a:ext>
                  </a:extLst>
                </p:cNvPr>
                <p:cNvSpPr txBox="1"/>
                <p:nvPr/>
              </p:nvSpPr>
              <p:spPr>
                <a:xfrm>
                  <a:off x="2888071" y="3853869"/>
                  <a:ext cx="245339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DeepFace Face Detector</a:t>
                  </a:r>
                  <a:endParaRPr lang="it-IT" sz="15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AFA3E7C1-FB14-DB47-3CCE-4FA94BE30256}"/>
                    </a:ext>
                  </a:extLst>
                </p:cNvPr>
                <p:cNvSpPr txBox="1"/>
                <p:nvPr/>
              </p:nvSpPr>
              <p:spPr>
                <a:xfrm>
                  <a:off x="2830798" y="3557028"/>
                  <a:ext cx="2567939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500" b="1" dirty="0" err="1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OpenCV</a:t>
                  </a:r>
                  <a:endParaRPr lang="it-IT" sz="15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56" name="Rettangolo con angoli arrotondati 55">
                <a:extLst>
                  <a:ext uri="{FF2B5EF4-FFF2-40B4-BE49-F238E27FC236}">
                    <a16:creationId xmlns:a16="http://schemas.microsoft.com/office/drawing/2014/main" id="{F5962FA1-16DE-5B24-47D5-AA30D34F9852}"/>
                  </a:ext>
                </a:extLst>
              </p:cNvPr>
              <p:cNvSpPr/>
              <p:nvPr/>
            </p:nvSpPr>
            <p:spPr>
              <a:xfrm>
                <a:off x="2903805" y="3394730"/>
                <a:ext cx="2410977" cy="962089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0C151CE2-5E5E-E0C1-9B49-1AF0E507CF5C}"/>
                  </a:ext>
                </a:extLst>
              </p:cNvPr>
              <p:cNvSpPr txBox="1"/>
              <p:nvPr/>
            </p:nvSpPr>
            <p:spPr>
              <a:xfrm>
                <a:off x="2993234" y="3049602"/>
                <a:ext cx="223211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FACE DETECTOR</a:t>
                </a:r>
              </a:p>
            </p:txBody>
          </p:sp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44CA99B-46DE-7DB4-2EFE-75A4B662FF53}"/>
                </a:ext>
              </a:extLst>
            </p:cNvPr>
            <p:cNvGrpSpPr/>
            <p:nvPr/>
          </p:nvGrpSpPr>
          <p:grpSpPr>
            <a:xfrm>
              <a:off x="841646" y="4737307"/>
              <a:ext cx="3062737" cy="1854242"/>
              <a:chOff x="1461321" y="4828228"/>
              <a:chExt cx="3062737" cy="1854242"/>
            </a:xfrm>
          </p:grpSpPr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7AF0C601-3F2C-14BA-32CA-B58BEF13608E}"/>
                  </a:ext>
                </a:extLst>
              </p:cNvPr>
              <p:cNvSpPr txBox="1"/>
              <p:nvPr/>
            </p:nvSpPr>
            <p:spPr>
              <a:xfrm>
                <a:off x="1461321" y="6190027"/>
                <a:ext cx="306273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300" b="1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FACIAL EXPRESSION RECOGNITION </a:t>
                </a:r>
              </a:p>
            </p:txBody>
          </p:sp>
          <p:grpSp>
            <p:nvGrpSpPr>
              <p:cNvPr id="69" name="Gruppo 68">
                <a:extLst>
                  <a:ext uri="{FF2B5EF4-FFF2-40B4-BE49-F238E27FC236}">
                    <a16:creationId xmlns:a16="http://schemas.microsoft.com/office/drawing/2014/main" id="{C72DD9AB-EB94-DE49-81C2-D52CE158C905}"/>
                  </a:ext>
                </a:extLst>
              </p:cNvPr>
              <p:cNvGrpSpPr/>
              <p:nvPr/>
            </p:nvGrpSpPr>
            <p:grpSpPr>
              <a:xfrm>
                <a:off x="1638201" y="4828228"/>
                <a:ext cx="2708984" cy="1300729"/>
                <a:chOff x="4735366" y="5158272"/>
                <a:chExt cx="2708984" cy="1300729"/>
              </a:xfrm>
            </p:grpSpPr>
            <p:sp>
              <p:nvSpPr>
                <p:cNvPr id="60" name="CasellaDiTesto 59">
                  <a:extLst>
                    <a:ext uri="{FF2B5EF4-FFF2-40B4-BE49-F238E27FC236}">
                      <a16:creationId xmlns:a16="http://schemas.microsoft.com/office/drawing/2014/main" id="{250DB27D-68F6-5F95-1E7A-AFF463C2981D}"/>
                    </a:ext>
                  </a:extLst>
                </p:cNvPr>
                <p:cNvSpPr txBox="1"/>
                <p:nvPr/>
              </p:nvSpPr>
              <p:spPr>
                <a:xfrm>
                  <a:off x="4863161" y="5748427"/>
                  <a:ext cx="245339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1200" spc="3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8 EMOTION CLASSES</a:t>
                  </a:r>
                </a:p>
              </p:txBody>
            </p:sp>
            <p:sp>
              <p:nvSpPr>
                <p:cNvPr id="61" name="CasellaDiTesto 60">
                  <a:extLst>
                    <a:ext uri="{FF2B5EF4-FFF2-40B4-BE49-F238E27FC236}">
                      <a16:creationId xmlns:a16="http://schemas.microsoft.com/office/drawing/2014/main" id="{07307C99-80A0-67BE-7C57-5772C878E8F9}"/>
                    </a:ext>
                  </a:extLst>
                </p:cNvPr>
                <p:cNvSpPr txBox="1"/>
                <p:nvPr/>
              </p:nvSpPr>
              <p:spPr>
                <a:xfrm>
                  <a:off x="4805886" y="5364192"/>
                  <a:ext cx="2567939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DeepFace Emotion Model</a:t>
                  </a:r>
                  <a:endParaRPr lang="it-IT" sz="15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2" name="Rettangolo con angoli arrotondati 61">
                  <a:extLst>
                    <a:ext uri="{FF2B5EF4-FFF2-40B4-BE49-F238E27FC236}">
                      <a16:creationId xmlns:a16="http://schemas.microsoft.com/office/drawing/2014/main" id="{BA9D0107-AA1D-9227-5B48-63766CAFBFEE}"/>
                    </a:ext>
                  </a:extLst>
                </p:cNvPr>
                <p:cNvSpPr/>
                <p:nvPr/>
              </p:nvSpPr>
              <p:spPr>
                <a:xfrm>
                  <a:off x="4735366" y="5158272"/>
                  <a:ext cx="2708984" cy="1300729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83" name="Connettore a gomito 42">
              <a:extLst>
                <a:ext uri="{FF2B5EF4-FFF2-40B4-BE49-F238E27FC236}">
                  <a16:creationId xmlns:a16="http://schemas.microsoft.com/office/drawing/2014/main" id="{18900B7E-678B-D1F7-2716-4E59701C3035}"/>
                </a:ext>
              </a:extLst>
            </p:cNvPr>
            <p:cNvCxnSpPr>
              <a:cxnSpLocks/>
              <a:stCxn id="56" idx="3"/>
              <a:endCxn id="27" idx="1"/>
            </p:cNvCxnSpPr>
            <p:nvPr/>
          </p:nvCxnSpPr>
          <p:spPr>
            <a:xfrm flipV="1">
              <a:off x="7095525" y="2233969"/>
              <a:ext cx="2597116" cy="230"/>
            </a:xfrm>
            <a:prstGeom prst="straightConnector1">
              <a:avLst/>
            </a:prstGeom>
            <a:ln w="19050">
              <a:solidFill>
                <a:srgbClr val="FF66CC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a gomito 42">
              <a:extLst>
                <a:ext uri="{FF2B5EF4-FFF2-40B4-BE49-F238E27FC236}">
                  <a16:creationId xmlns:a16="http://schemas.microsoft.com/office/drawing/2014/main" id="{49778C71-B6E2-D754-5888-D7D7120BB201}"/>
                </a:ext>
              </a:extLst>
            </p:cNvPr>
            <p:cNvCxnSpPr>
              <a:cxnSpLocks/>
              <a:stCxn id="62" idx="3"/>
              <a:endCxn id="36" idx="1"/>
            </p:cNvCxnSpPr>
            <p:nvPr/>
          </p:nvCxnSpPr>
          <p:spPr>
            <a:xfrm>
              <a:off x="3727510" y="5387672"/>
              <a:ext cx="2455816" cy="24005"/>
            </a:xfrm>
            <a:prstGeom prst="straightConnector1">
              <a:avLst/>
            </a:prstGeom>
            <a:ln w="19050">
              <a:solidFill>
                <a:srgbClr val="FF66CC"/>
              </a:solidFill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0911CD55-827C-A58F-7F20-FD40B806567B}"/>
              </a:ext>
            </a:extLst>
          </p:cNvPr>
          <p:cNvSpPr txBox="1"/>
          <p:nvPr/>
        </p:nvSpPr>
        <p:spPr>
          <a:xfrm>
            <a:off x="3344230" y="103050"/>
            <a:ext cx="6487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AuraBeat -Emotion Detection Workflow</a:t>
            </a:r>
            <a:endParaRPr lang="it-IT" sz="2400" b="1" spc="300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E6E327-17D6-58BD-0DF2-B67AF08F0350}"/>
              </a:ext>
            </a:extLst>
          </p:cNvPr>
          <p:cNvGrpSpPr/>
          <p:nvPr/>
        </p:nvGrpSpPr>
        <p:grpSpPr>
          <a:xfrm>
            <a:off x="9804486" y="4616093"/>
            <a:ext cx="1241193" cy="1348740"/>
            <a:chOff x="9804486" y="4648380"/>
            <a:chExt cx="1241193" cy="1348740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6C4C215A-B50D-1BAD-822F-9BD7E8FB5E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73" t="22763" r="25181" b="27034"/>
            <a:stretch>
              <a:fillRect/>
            </a:stretch>
          </p:blipFill>
          <p:spPr bwMode="auto">
            <a:xfrm>
              <a:off x="9987342" y="4797749"/>
              <a:ext cx="807564" cy="876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ttangolo con angoli arrotondati 35">
              <a:extLst>
                <a:ext uri="{FF2B5EF4-FFF2-40B4-BE49-F238E27FC236}">
                  <a16:creationId xmlns:a16="http://schemas.microsoft.com/office/drawing/2014/main" id="{9B1C2802-3DA3-50C0-EB03-68A0A9C7A358}"/>
                </a:ext>
              </a:extLst>
            </p:cNvPr>
            <p:cNvSpPr/>
            <p:nvPr/>
          </p:nvSpPr>
          <p:spPr>
            <a:xfrm>
              <a:off x="9804486" y="4648380"/>
              <a:ext cx="1241193" cy="1348740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Connettore a gomito 42">
            <a:extLst>
              <a:ext uri="{FF2B5EF4-FFF2-40B4-BE49-F238E27FC236}">
                <a16:creationId xmlns:a16="http://schemas.microsoft.com/office/drawing/2014/main" id="{FC7E5DA4-C58C-5C0E-46AC-ED6D19E23907}"/>
              </a:ext>
            </a:extLst>
          </p:cNvPr>
          <p:cNvCxnSpPr>
            <a:cxnSpLocks/>
            <a:stCxn id="36" idx="3"/>
            <a:endCxn id="4" idx="1"/>
          </p:cNvCxnSpPr>
          <p:nvPr/>
        </p:nvCxnSpPr>
        <p:spPr>
          <a:xfrm flipV="1">
            <a:off x="8751266" y="5290463"/>
            <a:ext cx="1053220" cy="6914"/>
          </a:xfrm>
          <a:prstGeom prst="straightConnector1">
            <a:avLst/>
          </a:prstGeom>
          <a:ln w="19050">
            <a:solidFill>
              <a:srgbClr val="FF66CC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02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F1009B-C5DD-F205-E7CC-B3D83023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7BBE5F-5A88-0C92-E224-CE0AE4DFE0A4}"/>
              </a:ext>
            </a:extLst>
          </p:cNvPr>
          <p:cNvSpPr txBox="1"/>
          <p:nvPr/>
        </p:nvSpPr>
        <p:spPr>
          <a:xfrm>
            <a:off x="3292195" y="169145"/>
            <a:ext cx="82446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DATA COLLECTION &amp; MODEL TRAINING PIPELINE</a:t>
            </a:r>
            <a:endParaRPr lang="it-IT" sz="3200" b="1" spc="300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magine 5" descr="Immagine che contiene simbolo, Carattere, design, tipografia&#10;&#10;Descrizione generata automaticamente">
            <a:extLst>
              <a:ext uri="{FF2B5EF4-FFF2-40B4-BE49-F238E27FC236}">
                <a16:creationId xmlns:a16="http://schemas.microsoft.com/office/drawing/2014/main" id="{EA688304-642F-E307-F56B-1D5DB2CA7C3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86" y="2139868"/>
            <a:ext cx="1919383" cy="1919383"/>
          </a:xfrm>
          <a:prstGeom prst="rect">
            <a:avLst/>
          </a:prstGeom>
        </p:spPr>
      </p:pic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F5467BC4-4158-F990-C50D-84890E5CF7B4}"/>
              </a:ext>
            </a:extLst>
          </p:cNvPr>
          <p:cNvCxnSpPr>
            <a:cxnSpLocks/>
          </p:cNvCxnSpPr>
          <p:nvPr/>
        </p:nvCxnSpPr>
        <p:spPr>
          <a:xfrm flipV="1">
            <a:off x="3425302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9F95ABE-B725-387C-F308-0F34B96D703A}"/>
              </a:ext>
            </a:extLst>
          </p:cNvPr>
          <p:cNvSpPr txBox="1"/>
          <p:nvPr/>
        </p:nvSpPr>
        <p:spPr>
          <a:xfrm>
            <a:off x="4464587" y="1415508"/>
            <a:ext cx="662512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Pretrained Models Evaluated Using FER2013 Dataset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Used for benchmarking accuracy of DeepFace and TinyCNN on 7 emotion classes.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Live Emotion Capture via Webcam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Frontend captures user webcam input; backend performs real-time inference.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Centralized MongoDB Storage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 emotion snapshots, timestamps, and feedback entries are stored securely for analysis.</a:t>
            </a:r>
          </a:p>
        </p:txBody>
      </p:sp>
    </p:spTree>
    <p:extLst>
      <p:ext uri="{BB962C8B-B14F-4D97-AF65-F5344CB8AC3E}">
        <p14:creationId xmlns:p14="http://schemas.microsoft.com/office/powerpoint/2010/main" val="158094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63DF6-1F16-B4A9-5578-479E6CE26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9" name="Connector: Elbow 1028">
            <a:extLst>
              <a:ext uri="{FF2B5EF4-FFF2-40B4-BE49-F238E27FC236}">
                <a16:creationId xmlns:a16="http://schemas.microsoft.com/office/drawing/2014/main" id="{8698E0D6-6971-E99C-43B9-EED03E2376CE}"/>
              </a:ext>
            </a:extLst>
          </p:cNvPr>
          <p:cNvCxnSpPr>
            <a:cxnSpLocks/>
            <a:endCxn id="54" idx="1"/>
          </p:cNvCxnSpPr>
          <p:nvPr/>
        </p:nvCxnSpPr>
        <p:spPr>
          <a:xfrm flipV="1">
            <a:off x="5896598" y="1578172"/>
            <a:ext cx="2989857" cy="2960397"/>
          </a:xfrm>
          <a:prstGeom prst="bentConnector3">
            <a:avLst>
              <a:gd name="adj1" fmla="val 91731"/>
            </a:avLst>
          </a:prstGeom>
          <a:ln w="9525">
            <a:solidFill>
              <a:schemeClr val="accent5">
                <a:lumMod val="20000"/>
                <a:lumOff val="80000"/>
              </a:schemeClr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2221DF71-E6A5-D2C1-DB41-4C71EB7E2ED9}"/>
              </a:ext>
            </a:extLst>
          </p:cNvPr>
          <p:cNvGrpSpPr/>
          <p:nvPr/>
        </p:nvGrpSpPr>
        <p:grpSpPr>
          <a:xfrm>
            <a:off x="8886455" y="643645"/>
            <a:ext cx="3205844" cy="1173054"/>
            <a:chOff x="272691" y="2887502"/>
            <a:chExt cx="4461965" cy="1802964"/>
          </a:xfrm>
        </p:grpSpPr>
        <p:pic>
          <p:nvPicPr>
            <p:cNvPr id="53" name="Immagine 52" descr="Immagine che contiene Elementi grafici, simbolo, clipart, cerchio&#10;&#10;Descrizione generata automaticamente">
              <a:extLst>
                <a:ext uri="{FF2B5EF4-FFF2-40B4-BE49-F238E27FC236}">
                  <a16:creationId xmlns:a16="http://schemas.microsoft.com/office/drawing/2014/main" id="{0A653EAA-BA9D-D54C-4B58-A933860B8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7317" y="2887502"/>
              <a:ext cx="957472" cy="957472"/>
            </a:xfrm>
            <a:prstGeom prst="rect">
              <a:avLst/>
            </a:prstGeom>
          </p:spPr>
        </p:pic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DFB13EF-107D-F5A1-B518-398FC38309AF}"/>
                </a:ext>
              </a:extLst>
            </p:cNvPr>
            <p:cNvSpPr txBox="1"/>
            <p:nvPr/>
          </p:nvSpPr>
          <p:spPr>
            <a:xfrm>
              <a:off x="272691" y="3957242"/>
              <a:ext cx="4461965" cy="733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  FACIAL EXPRESSION RECOGNITION 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INTEGRATION</a:t>
              </a:r>
            </a:p>
          </p:txBody>
        </p:sp>
      </p:grpSp>
      <p:grpSp>
        <p:nvGrpSpPr>
          <p:cNvPr id="55" name="Gruppo 54">
            <a:extLst>
              <a:ext uri="{FF2B5EF4-FFF2-40B4-BE49-F238E27FC236}">
                <a16:creationId xmlns:a16="http://schemas.microsoft.com/office/drawing/2014/main" id="{5BBC7DDF-91BA-FD0D-1B26-9C9FA58048D3}"/>
              </a:ext>
            </a:extLst>
          </p:cNvPr>
          <p:cNvGrpSpPr/>
          <p:nvPr/>
        </p:nvGrpSpPr>
        <p:grpSpPr>
          <a:xfrm>
            <a:off x="9141700" y="1936566"/>
            <a:ext cx="2821283" cy="1290939"/>
            <a:chOff x="8071098" y="2875502"/>
            <a:chExt cx="3625102" cy="1708423"/>
          </a:xfrm>
        </p:grpSpPr>
        <p:pic>
          <p:nvPicPr>
            <p:cNvPr id="58" name="Immagine 57" descr="Immagine che contiene simbolo, Elementi grafici, Carattere, design&#10;&#10;Descrizione generata automaticamente">
              <a:extLst>
                <a:ext uri="{FF2B5EF4-FFF2-40B4-BE49-F238E27FC236}">
                  <a16:creationId xmlns:a16="http://schemas.microsoft.com/office/drawing/2014/main" id="{15E76C20-F7B7-255D-0DB8-10DD80FAC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8760" y="2875502"/>
              <a:ext cx="957472" cy="957472"/>
            </a:xfrm>
            <a:prstGeom prst="rect">
              <a:avLst/>
            </a:prstGeom>
          </p:spPr>
        </p:pic>
        <p:sp>
          <p:nvSpPr>
            <p:cNvPr id="59" name="CasellaDiTesto 58">
              <a:extLst>
                <a:ext uri="{FF2B5EF4-FFF2-40B4-BE49-F238E27FC236}">
                  <a16:creationId xmlns:a16="http://schemas.microsoft.com/office/drawing/2014/main" id="{1637071F-2ECD-AC20-4EDE-B429774ACA33}"/>
                </a:ext>
              </a:extLst>
            </p:cNvPr>
            <p:cNvSpPr txBox="1"/>
            <p:nvPr/>
          </p:nvSpPr>
          <p:spPr>
            <a:xfrm>
              <a:off x="8071098" y="3952594"/>
              <a:ext cx="3625102" cy="631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 AUTO</a:t>
              </a:r>
              <a:r>
                <a:rPr lang="en-US" sz="1400" b="1" dirty="0">
                  <a:solidFill>
                    <a:srgbClr val="DA627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-</a:t>
              </a:r>
              <a:r>
                <a:rPr lang="en-US" sz="1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MUSIC SELECTIONS</a:t>
              </a:r>
            </a:p>
            <a:p>
              <a:pPr algn="ctr"/>
              <a:r>
                <a:rPr lang="en-US" sz="1100" spc="300" dirty="0">
                  <a:solidFill>
                    <a:srgbClr val="DA627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EMOTION-BASED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3A428C-F8F7-ABD1-2446-5C4FC7A0BF60}"/>
              </a:ext>
            </a:extLst>
          </p:cNvPr>
          <p:cNvGrpSpPr/>
          <p:nvPr/>
        </p:nvGrpSpPr>
        <p:grpSpPr>
          <a:xfrm>
            <a:off x="588111" y="478498"/>
            <a:ext cx="7537770" cy="5101906"/>
            <a:chOff x="2125296" y="549975"/>
            <a:chExt cx="6642023" cy="4085020"/>
          </a:xfrm>
        </p:grpSpPr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3C88AC76-A720-8E72-1260-42DBC28E300C}"/>
                </a:ext>
              </a:extLst>
            </p:cNvPr>
            <p:cNvGrpSpPr/>
            <p:nvPr/>
          </p:nvGrpSpPr>
          <p:grpSpPr>
            <a:xfrm>
              <a:off x="2125296" y="1019600"/>
              <a:ext cx="6642023" cy="3615395"/>
              <a:chOff x="2180988" y="1110399"/>
              <a:chExt cx="7203406" cy="3920968"/>
            </a:xfrm>
          </p:grpSpPr>
          <p:grpSp>
            <p:nvGrpSpPr>
              <p:cNvPr id="18" name="Gruppo 17">
                <a:extLst>
                  <a:ext uri="{FF2B5EF4-FFF2-40B4-BE49-F238E27FC236}">
                    <a16:creationId xmlns:a16="http://schemas.microsoft.com/office/drawing/2014/main" id="{1B1A61E8-68B9-22CE-B6B8-75387AFE2374}"/>
                  </a:ext>
                </a:extLst>
              </p:cNvPr>
              <p:cNvGrpSpPr/>
              <p:nvPr/>
            </p:nvGrpSpPr>
            <p:grpSpPr>
              <a:xfrm>
                <a:off x="2504914" y="1868859"/>
                <a:ext cx="6784120" cy="3162508"/>
                <a:chOff x="643412" y="1203358"/>
                <a:chExt cx="9288664" cy="4330034"/>
              </a:xfrm>
            </p:grpSpPr>
            <p:pic>
              <p:nvPicPr>
                <p:cNvPr id="5" name="Immagine 4" descr="Immagine che contiene automobile, veicolo, Adesivo per automobili, clipart&#10;&#10;Descrizione generata automaticamente">
                  <a:extLst>
                    <a:ext uri="{FF2B5EF4-FFF2-40B4-BE49-F238E27FC236}">
                      <a16:creationId xmlns:a16="http://schemas.microsoft.com/office/drawing/2014/main" id="{B7E9327E-E784-C056-8DC3-8DF4D3CC09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976" t="27694" b="28011"/>
                <a:stretch/>
              </p:blipFill>
              <p:spPr>
                <a:xfrm flipH="1">
                  <a:off x="643412" y="3411100"/>
                  <a:ext cx="2205123" cy="2122292"/>
                </a:xfrm>
                <a:prstGeom prst="rect">
                  <a:avLst/>
                </a:prstGeom>
              </p:spPr>
            </p:pic>
            <p:pic>
              <p:nvPicPr>
                <p:cNvPr id="3" name="Immagine 2" descr="Immagine che contiene automobile, veicolo, Adesivo per automobili, clipart&#10;&#10;Descrizione generata automaticamente">
                  <a:extLst>
                    <a:ext uri="{FF2B5EF4-FFF2-40B4-BE49-F238E27FC236}">
                      <a16:creationId xmlns:a16="http://schemas.microsoft.com/office/drawing/2014/main" id="{503BE1EB-3498-FD21-4715-680037A6AD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7694" r="46024" b="28011"/>
                <a:stretch/>
              </p:blipFill>
              <p:spPr>
                <a:xfrm flipH="1">
                  <a:off x="7345954" y="3393708"/>
                  <a:ext cx="2586122" cy="2122292"/>
                </a:xfrm>
                <a:prstGeom prst="rect">
                  <a:avLst/>
                </a:prstGeom>
              </p:spPr>
            </p:pic>
            <p:grpSp>
              <p:nvGrpSpPr>
                <p:cNvPr id="24" name="Gruppo 23">
                  <a:extLst>
                    <a:ext uri="{FF2B5EF4-FFF2-40B4-BE49-F238E27FC236}">
                      <a16:creationId xmlns:a16="http://schemas.microsoft.com/office/drawing/2014/main" id="{4FA36C91-A8B7-54CA-41D4-B30E0CF28E86}"/>
                    </a:ext>
                  </a:extLst>
                </p:cNvPr>
                <p:cNvGrpSpPr/>
                <p:nvPr/>
              </p:nvGrpSpPr>
              <p:grpSpPr>
                <a:xfrm>
                  <a:off x="2536136" y="3150655"/>
                  <a:ext cx="2035907" cy="1972827"/>
                  <a:chOff x="3253314" y="3150655"/>
                  <a:chExt cx="2035907" cy="1972827"/>
                </a:xfrm>
              </p:grpSpPr>
              <p:grpSp>
                <p:nvGrpSpPr>
                  <p:cNvPr id="19" name="Gruppo 18">
                    <a:extLst>
                      <a:ext uri="{FF2B5EF4-FFF2-40B4-BE49-F238E27FC236}">
                        <a16:creationId xmlns:a16="http://schemas.microsoft.com/office/drawing/2014/main" id="{FCE54769-4590-514E-F48D-D8220812D403}"/>
                      </a:ext>
                    </a:extLst>
                  </p:cNvPr>
                  <p:cNvGrpSpPr/>
                  <p:nvPr/>
                </p:nvGrpSpPr>
                <p:grpSpPr>
                  <a:xfrm>
                    <a:off x="3755787" y="3352471"/>
                    <a:ext cx="1533434" cy="1771011"/>
                    <a:chOff x="2925880" y="128843"/>
                    <a:chExt cx="4899804" cy="5658939"/>
                  </a:xfrm>
                </p:grpSpPr>
                <p:pic>
                  <p:nvPicPr>
                    <p:cNvPr id="7" name="Immagine 6" descr="Immagine che contiene clipart, Elementi grafici, bianco, design&#10;&#10;Descrizione generata automaticamente">
                      <a:extLst>
                        <a:ext uri="{FF2B5EF4-FFF2-40B4-BE49-F238E27FC236}">
                          <a16:creationId xmlns:a16="http://schemas.microsoft.com/office/drawing/2014/main" id="{25CE212B-57F2-F0C6-85CB-7807A9FDFFC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925880" y="655911"/>
                      <a:ext cx="4877481" cy="487748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Ovale 8">
                      <a:extLst>
                        <a:ext uri="{FF2B5EF4-FFF2-40B4-BE49-F238E27FC236}">
                          <a16:creationId xmlns:a16="http://schemas.microsoft.com/office/drawing/2014/main" id="{192EEAB3-D0C4-2E90-13ED-44C810A7BC69}"/>
                        </a:ext>
                      </a:extLst>
                    </p:cNvPr>
                    <p:cNvSpPr/>
                    <p:nvPr/>
                  </p:nvSpPr>
                  <p:spPr>
                    <a:xfrm rot="630836">
                      <a:off x="5056625" y="1632483"/>
                      <a:ext cx="2769059" cy="1781132"/>
                    </a:xfrm>
                    <a:prstGeom prst="ellipse">
                      <a:avLst/>
                    </a:prstGeom>
                    <a:solidFill>
                      <a:srgbClr val="152134"/>
                    </a:solidFill>
                    <a:ln>
                      <a:solidFill>
                        <a:srgbClr val="152134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0" name="Ovale 9">
                      <a:extLst>
                        <a:ext uri="{FF2B5EF4-FFF2-40B4-BE49-F238E27FC236}">
                          <a16:creationId xmlns:a16="http://schemas.microsoft.com/office/drawing/2014/main" id="{AABC453F-757A-A1AA-0F64-C9571BB2FFEC}"/>
                        </a:ext>
                      </a:extLst>
                    </p:cNvPr>
                    <p:cNvSpPr/>
                    <p:nvPr/>
                  </p:nvSpPr>
                  <p:spPr>
                    <a:xfrm rot="4243839">
                      <a:off x="4415661" y="2135342"/>
                      <a:ext cx="1436720" cy="775414"/>
                    </a:xfrm>
                    <a:prstGeom prst="ellipse">
                      <a:avLst/>
                    </a:prstGeom>
                    <a:solidFill>
                      <a:srgbClr val="15213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" name="Ovale 10">
                      <a:extLst>
                        <a:ext uri="{FF2B5EF4-FFF2-40B4-BE49-F238E27FC236}">
                          <a16:creationId xmlns:a16="http://schemas.microsoft.com/office/drawing/2014/main" id="{A56B3B5E-3771-8843-77C3-517CD1E1027E}"/>
                        </a:ext>
                      </a:extLst>
                    </p:cNvPr>
                    <p:cNvSpPr/>
                    <p:nvPr/>
                  </p:nvSpPr>
                  <p:spPr>
                    <a:xfrm rot="4899486">
                      <a:off x="4293584" y="2280602"/>
                      <a:ext cx="772813" cy="16993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" name="Ovale 11">
                      <a:extLst>
                        <a:ext uri="{FF2B5EF4-FFF2-40B4-BE49-F238E27FC236}">
                          <a16:creationId xmlns:a16="http://schemas.microsoft.com/office/drawing/2014/main" id="{B447BDB5-E1A5-1BB9-58CA-DA93CA4CD10D}"/>
                        </a:ext>
                      </a:extLst>
                    </p:cNvPr>
                    <p:cNvSpPr/>
                    <p:nvPr/>
                  </p:nvSpPr>
                  <p:spPr>
                    <a:xfrm rot="4899486">
                      <a:off x="3985829" y="1996058"/>
                      <a:ext cx="801308" cy="70129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4" name="Ovale 13">
                      <a:extLst>
                        <a:ext uri="{FF2B5EF4-FFF2-40B4-BE49-F238E27FC236}">
                          <a16:creationId xmlns:a16="http://schemas.microsoft.com/office/drawing/2014/main" id="{8EB46994-C098-8B3D-7E87-BD459D096FAD}"/>
                        </a:ext>
                      </a:extLst>
                    </p:cNvPr>
                    <p:cNvSpPr/>
                    <p:nvPr/>
                  </p:nvSpPr>
                  <p:spPr>
                    <a:xfrm rot="630836">
                      <a:off x="3608015" y="128843"/>
                      <a:ext cx="2769059" cy="1781132"/>
                    </a:xfrm>
                    <a:prstGeom prst="ellipse">
                      <a:avLst/>
                    </a:prstGeom>
                    <a:solidFill>
                      <a:srgbClr val="152134"/>
                    </a:solidFill>
                    <a:ln>
                      <a:solidFill>
                        <a:srgbClr val="152134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6" name="Ovale 15">
                      <a:extLst>
                        <a:ext uri="{FF2B5EF4-FFF2-40B4-BE49-F238E27FC236}">
                          <a16:creationId xmlns:a16="http://schemas.microsoft.com/office/drawing/2014/main" id="{77CF3CD8-FE30-FB45-79A9-AED55A25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34028" y="629783"/>
                      <a:ext cx="1096634" cy="1096634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" name="Ovale 16">
                      <a:extLst>
                        <a:ext uri="{FF2B5EF4-FFF2-40B4-BE49-F238E27FC236}">
                          <a16:creationId xmlns:a16="http://schemas.microsoft.com/office/drawing/2014/main" id="{51C11825-3CA8-3BAD-931D-421FD2024364}"/>
                        </a:ext>
                      </a:extLst>
                    </p:cNvPr>
                    <p:cNvSpPr/>
                    <p:nvPr/>
                  </p:nvSpPr>
                  <p:spPr>
                    <a:xfrm rot="1942532">
                      <a:off x="6917396" y="4598334"/>
                      <a:ext cx="361322" cy="1189448"/>
                    </a:xfrm>
                    <a:prstGeom prst="ellipse">
                      <a:avLst/>
                    </a:prstGeom>
                    <a:solidFill>
                      <a:srgbClr val="152134"/>
                    </a:solidFill>
                    <a:ln>
                      <a:solidFill>
                        <a:srgbClr val="152134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it-IT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3" name="CasellaDiTesto 12">
                    <a:extLst>
                      <a:ext uri="{FF2B5EF4-FFF2-40B4-BE49-F238E27FC236}">
                        <a16:creationId xmlns:a16="http://schemas.microsoft.com/office/drawing/2014/main" id="{9798D13C-2331-C387-9673-5E42E912B6CF}"/>
                      </a:ext>
                    </a:extLst>
                  </p:cNvPr>
                  <p:cNvSpPr txBox="1"/>
                  <p:nvPr/>
                </p:nvSpPr>
                <p:spPr>
                  <a:xfrm>
                    <a:off x="3253314" y="3150655"/>
                    <a:ext cx="2009596" cy="3476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900" b="1" dirty="0">
                        <a:solidFill>
                          <a:srgbClr val="FCA17D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PASSENGER</a:t>
                    </a:r>
                    <a:endParaRPr lang="it-IT" sz="1100" b="1" dirty="0">
                      <a:solidFill>
                        <a:srgbClr val="FCA1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8" name="CasellaDiTesto 27">
                  <a:extLst>
                    <a:ext uri="{FF2B5EF4-FFF2-40B4-BE49-F238E27FC236}">
                      <a16:creationId xmlns:a16="http://schemas.microsoft.com/office/drawing/2014/main" id="{0430712E-A463-9E1B-7291-AE733DE1A2CF}"/>
                    </a:ext>
                  </a:extLst>
                </p:cNvPr>
                <p:cNvSpPr txBox="1"/>
                <p:nvPr/>
              </p:nvSpPr>
              <p:spPr>
                <a:xfrm>
                  <a:off x="4688798" y="2155470"/>
                  <a:ext cx="3207575" cy="758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900" b="1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</a:t>
                  </a:r>
                  <a:r>
                    <a:rPr lang="it-IT" sz="900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ACIAL</a:t>
                  </a:r>
                  <a:r>
                    <a:rPr lang="it-IT" sz="900" b="1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it-IT" sz="900" b="1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</a:t>
                  </a:r>
                  <a:r>
                    <a:rPr lang="it-IT" sz="900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XPRESSION</a:t>
                  </a:r>
                  <a:r>
                    <a:rPr lang="it-IT" sz="900" b="1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</a:p>
                <a:p>
                  <a:r>
                    <a:rPr lang="it-IT" sz="900" b="1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R</a:t>
                  </a:r>
                  <a:r>
                    <a:rPr lang="it-IT" sz="900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ECOGNITION</a:t>
                  </a:r>
                  <a:endParaRPr lang="it-IT" sz="1050" b="1" dirty="0">
                    <a:solidFill>
                      <a:srgbClr val="DA627D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39" name="Gruppo 38">
                  <a:extLst>
                    <a:ext uri="{FF2B5EF4-FFF2-40B4-BE49-F238E27FC236}">
                      <a16:creationId xmlns:a16="http://schemas.microsoft.com/office/drawing/2014/main" id="{88D3D6FF-3EC2-9C8A-EFD5-0EAAB5775B87}"/>
                    </a:ext>
                  </a:extLst>
                </p:cNvPr>
                <p:cNvGrpSpPr/>
                <p:nvPr/>
              </p:nvGrpSpPr>
              <p:grpSpPr>
                <a:xfrm>
                  <a:off x="4220188" y="1203358"/>
                  <a:ext cx="963428" cy="2681603"/>
                  <a:chOff x="4470642" y="1203358"/>
                  <a:chExt cx="963428" cy="2681603"/>
                </a:xfrm>
              </p:grpSpPr>
              <p:pic>
                <p:nvPicPr>
                  <p:cNvPr id="27" name="Immagine 26" descr="Immagine che contiene logo, Elementi grafici, clipart, design&#10;&#10;Descrizione generata automaticamente">
                    <a:extLst>
                      <a:ext uri="{FF2B5EF4-FFF2-40B4-BE49-F238E27FC236}">
                        <a16:creationId xmlns:a16="http://schemas.microsoft.com/office/drawing/2014/main" id="{C0ECA8B5-CFB2-0B09-DD90-9C0BBF7B7A6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duotone>
                      <a:prstClr val="black"/>
                      <a:srgbClr val="FF0000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saturation sat="2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688264" y="3476727"/>
                    <a:ext cx="408234" cy="408234"/>
                  </a:xfrm>
                  <a:prstGeom prst="rect">
                    <a:avLst/>
                  </a:prstGeom>
                </p:spPr>
              </p:pic>
              <p:pic>
                <p:nvPicPr>
                  <p:cNvPr id="30" name="Immagine 29" descr="Immagine che contiene Elementi grafici, simbolo, clipart, cerchio&#10;&#10;Descrizione generata automaticamente">
                    <a:extLst>
                      <a:ext uri="{FF2B5EF4-FFF2-40B4-BE49-F238E27FC236}">
                        <a16:creationId xmlns:a16="http://schemas.microsoft.com/office/drawing/2014/main" id="{E69422A4-7424-CA03-3AA0-51AE101E96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0642" y="1203358"/>
                    <a:ext cx="963428" cy="963428"/>
                  </a:xfrm>
                  <a:prstGeom prst="rect">
                    <a:avLst/>
                  </a:prstGeom>
                </p:spPr>
              </p:pic>
              <p:cxnSp>
                <p:nvCxnSpPr>
                  <p:cNvPr id="31" name="Connettore diritto 30">
                    <a:extLst>
                      <a:ext uri="{FF2B5EF4-FFF2-40B4-BE49-F238E27FC236}">
                        <a16:creationId xmlns:a16="http://schemas.microsoft.com/office/drawing/2014/main" id="{3C0681BF-30D7-60DF-5F94-CD5CF4B6189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950566" y="2196465"/>
                    <a:ext cx="0" cy="1301271"/>
                  </a:xfrm>
                  <a:prstGeom prst="line">
                    <a:avLst/>
                  </a:prstGeom>
                  <a:ln w="19050">
                    <a:solidFill>
                      <a:srgbClr val="FF66CC"/>
                    </a:solidFill>
                    <a:prstDash val="dash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6" name="Gruppo 55">
                  <a:extLst>
                    <a:ext uri="{FF2B5EF4-FFF2-40B4-BE49-F238E27FC236}">
                      <a16:creationId xmlns:a16="http://schemas.microsoft.com/office/drawing/2014/main" id="{A6F33A11-A222-1649-699F-812EFEC04A3F}"/>
                    </a:ext>
                  </a:extLst>
                </p:cNvPr>
                <p:cNvGrpSpPr/>
                <p:nvPr/>
              </p:nvGrpSpPr>
              <p:grpSpPr>
                <a:xfrm>
                  <a:off x="5795983" y="1347241"/>
                  <a:ext cx="604098" cy="684683"/>
                  <a:chOff x="5759794" y="1173903"/>
                  <a:chExt cx="750995" cy="851176"/>
                </a:xfrm>
              </p:grpSpPr>
              <p:sp>
                <p:nvSpPr>
                  <p:cNvPr id="50" name="Rettangolo 49">
                    <a:extLst>
                      <a:ext uri="{FF2B5EF4-FFF2-40B4-BE49-F238E27FC236}">
                        <a16:creationId xmlns:a16="http://schemas.microsoft.com/office/drawing/2014/main" id="{D5E0A41A-3CBE-B3FD-B7C0-434232414467}"/>
                      </a:ext>
                    </a:extLst>
                  </p:cNvPr>
                  <p:cNvSpPr/>
                  <p:nvPr/>
                </p:nvSpPr>
                <p:spPr>
                  <a:xfrm>
                    <a:off x="5759794" y="1173903"/>
                    <a:ext cx="750995" cy="851176"/>
                  </a:xfrm>
                  <a:prstGeom prst="rect">
                    <a:avLst/>
                  </a:prstGeom>
                  <a:solidFill>
                    <a:srgbClr val="15213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 dirty="0"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pic>
                <p:nvPicPr>
                  <p:cNvPr id="48" name="Immagine 47" descr="Immagine che contiene cerchio, clipart, Elementi grafici, design&#10;&#10;Descrizione generata automaticamente">
                    <a:extLst>
                      <a:ext uri="{FF2B5EF4-FFF2-40B4-BE49-F238E27FC236}">
                        <a16:creationId xmlns:a16="http://schemas.microsoft.com/office/drawing/2014/main" id="{FA049F54-00F3-78C6-6356-C89B5581CDE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53458" y="1317067"/>
                    <a:ext cx="563665" cy="563664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" name="Rettangolo con angoli arrotondati 20">
                <a:extLst>
                  <a:ext uri="{FF2B5EF4-FFF2-40B4-BE49-F238E27FC236}">
                    <a16:creationId xmlns:a16="http://schemas.microsoft.com/office/drawing/2014/main" id="{AEB2D9F8-EEA5-63AD-8771-F5B30428B94F}"/>
                  </a:ext>
                </a:extLst>
              </p:cNvPr>
              <p:cNvSpPr/>
              <p:nvPr/>
            </p:nvSpPr>
            <p:spPr>
              <a:xfrm>
                <a:off x="2180988" y="1110399"/>
                <a:ext cx="7203406" cy="3804688"/>
              </a:xfrm>
              <a:prstGeom prst="roundRect">
                <a:avLst>
                  <a:gd name="adj" fmla="val 7027"/>
                </a:avLst>
              </a:prstGeom>
              <a:noFill/>
              <a:ln w="38100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CFDE2B4-8697-EADC-E3DD-67DC94339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t="15076" b="28220"/>
            <a:stretch>
              <a:fillRect/>
            </a:stretch>
          </p:blipFill>
          <p:spPr>
            <a:xfrm>
              <a:off x="4587579" y="549975"/>
              <a:ext cx="2450106" cy="407418"/>
            </a:xfrm>
            <a:prstGeom prst="rect">
              <a:avLst/>
            </a:prstGeom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226C32E-AF7E-2C51-F750-63C6EE10BF2D}"/>
                </a:ext>
              </a:extLst>
            </p:cNvPr>
            <p:cNvGrpSpPr/>
            <p:nvPr/>
          </p:nvGrpSpPr>
          <p:grpSpPr>
            <a:xfrm>
              <a:off x="6007109" y="3319627"/>
              <a:ext cx="1108923" cy="1002939"/>
              <a:chOff x="5621655" y="4584355"/>
              <a:chExt cx="1528502" cy="1528502"/>
            </a:xfrm>
            <a:scene3d>
              <a:camera prst="isometricOffAxis1Left"/>
              <a:lightRig rig="threePt" dir="t"/>
            </a:scene3d>
          </p:grpSpPr>
          <p:pic>
            <p:nvPicPr>
              <p:cNvPr id="26" name="Immagine 49" descr="Immagine che contiene schermata, Carattere, Elementi grafici, simbolo&#10;&#10;Descrizione generata automaticamente">
                <a:extLst>
                  <a:ext uri="{FF2B5EF4-FFF2-40B4-BE49-F238E27FC236}">
                    <a16:creationId xmlns:a16="http://schemas.microsoft.com/office/drawing/2014/main" id="{35BE294C-BE37-3B1D-FC29-90ECF34860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1655" y="4584355"/>
                <a:ext cx="1528502" cy="1528502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7C2F12F-EE81-0586-4BC7-8913DAB77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00221" y="5228942"/>
                <a:ext cx="1371369" cy="402161"/>
              </a:xfrm>
              <a:prstGeom prst="rect">
                <a:avLst/>
              </a:prstGeom>
            </p:spPr>
          </p:pic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43164AB-7D41-7E66-0CCA-76B9C22A1047}"/>
                </a:ext>
              </a:extLst>
            </p:cNvPr>
            <p:cNvCxnSpPr>
              <a:stCxn id="30" idx="3"/>
              <a:endCxn id="50" idx="1"/>
            </p:cNvCxnSpPr>
            <p:nvPr/>
          </p:nvCxnSpPr>
          <p:spPr>
            <a:xfrm>
              <a:off x="5481560" y="2043360"/>
              <a:ext cx="412396" cy="3038"/>
            </a:xfrm>
            <a:prstGeom prst="line">
              <a:avLst/>
            </a:prstGeom>
            <a:ln>
              <a:solidFill>
                <a:srgbClr val="FF66CC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or: Elbow 48">
              <a:extLst>
                <a:ext uri="{FF2B5EF4-FFF2-40B4-BE49-F238E27FC236}">
                  <a16:creationId xmlns:a16="http://schemas.microsoft.com/office/drawing/2014/main" id="{D2EADEBE-4427-10F4-439E-7213C862C4AA}"/>
                </a:ext>
              </a:extLst>
            </p:cNvPr>
            <p:cNvCxnSpPr>
              <a:stCxn id="50" idx="3"/>
            </p:cNvCxnSpPr>
            <p:nvPr/>
          </p:nvCxnSpPr>
          <p:spPr>
            <a:xfrm>
              <a:off x="6300783" y="2046398"/>
              <a:ext cx="347845" cy="1454583"/>
            </a:xfrm>
            <a:prstGeom prst="bentConnector2">
              <a:avLst/>
            </a:prstGeom>
            <a:ln>
              <a:solidFill>
                <a:srgbClr val="FF66CC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0B3BCADA-5020-6FD9-6152-72015915CD73}"/>
              </a:ext>
            </a:extLst>
          </p:cNvPr>
          <p:cNvGrpSpPr/>
          <p:nvPr/>
        </p:nvGrpSpPr>
        <p:grpSpPr>
          <a:xfrm>
            <a:off x="9593323" y="3282482"/>
            <a:ext cx="1543573" cy="783747"/>
            <a:chOff x="9685600" y="3531485"/>
            <a:chExt cx="1543573" cy="783747"/>
          </a:xfrm>
        </p:grpSpPr>
        <p:pic>
          <p:nvPicPr>
            <p:cNvPr id="51" name="Immagine 42" descr="Immagine che contiene stella, creatività&#10;&#10;Descrizione generata automaticamente con attendibilità media">
              <a:extLst>
                <a:ext uri="{FF2B5EF4-FFF2-40B4-BE49-F238E27FC236}">
                  <a16:creationId xmlns:a16="http://schemas.microsoft.com/office/drawing/2014/main" id="{55A6E33E-BB59-03CD-96B8-13749A2DD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61" t="30666" r="161" b="30471"/>
            <a:stretch>
              <a:fillRect/>
            </a:stretch>
          </p:blipFill>
          <p:spPr>
            <a:xfrm>
              <a:off x="9685600" y="3531485"/>
              <a:ext cx="1543573" cy="599885"/>
            </a:xfrm>
            <a:prstGeom prst="rect">
              <a:avLst/>
            </a:prstGeom>
          </p:spPr>
        </p:pic>
        <p:sp>
          <p:nvSpPr>
            <p:cNvPr id="60" name="CasellaDiTesto 43">
              <a:extLst>
                <a:ext uri="{FF2B5EF4-FFF2-40B4-BE49-F238E27FC236}">
                  <a16:creationId xmlns:a16="http://schemas.microsoft.com/office/drawing/2014/main" id="{5FA5E499-BAB8-9847-172C-35241C6F9B80}"/>
                </a:ext>
              </a:extLst>
            </p:cNvPr>
            <p:cNvSpPr txBox="1"/>
            <p:nvPr/>
          </p:nvSpPr>
          <p:spPr>
            <a:xfrm>
              <a:off x="9952478" y="4007455"/>
              <a:ext cx="99468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rgbClr val="F9DBB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RATING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2BB1AF40-CAB5-F3AF-A40C-AB52435167BD}"/>
              </a:ext>
            </a:extLst>
          </p:cNvPr>
          <p:cNvSpPr txBox="1"/>
          <p:nvPr/>
        </p:nvSpPr>
        <p:spPr>
          <a:xfrm>
            <a:off x="9988186" y="5875801"/>
            <a:ext cx="105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PLAYLISTS </a:t>
            </a:r>
          </a:p>
        </p:txBody>
      </p: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8908F094-CDA0-F0A6-508E-2BC3717395A9}"/>
              </a:ext>
            </a:extLst>
          </p:cNvPr>
          <p:cNvGrpSpPr/>
          <p:nvPr/>
        </p:nvGrpSpPr>
        <p:grpSpPr>
          <a:xfrm>
            <a:off x="9456347" y="4036522"/>
            <a:ext cx="2472128" cy="1067035"/>
            <a:chOff x="9490855" y="4477619"/>
            <a:chExt cx="2472128" cy="1067035"/>
          </a:xfrm>
        </p:grpSpPr>
        <p:pic>
          <p:nvPicPr>
            <p:cNvPr id="1026" name="Picture 2" descr="Comment Icons - Free SVG &amp; PNG Comment Images - Noun Project">
              <a:extLst>
                <a:ext uri="{FF2B5EF4-FFF2-40B4-BE49-F238E27FC236}">
                  <a16:creationId xmlns:a16="http://schemas.microsoft.com/office/drawing/2014/main" id="{3E2E5940-641E-89AF-FEE3-8811E8D95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377" b="26571"/>
            <a:stretch>
              <a:fillRect/>
            </a:stretch>
          </p:blipFill>
          <p:spPr bwMode="auto">
            <a:xfrm>
              <a:off x="9952477" y="4477619"/>
              <a:ext cx="994687" cy="6271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C92835C-A1A3-EBEF-6390-E5EF1F976B14}"/>
                </a:ext>
              </a:extLst>
            </p:cNvPr>
            <p:cNvSpPr txBox="1"/>
            <p:nvPr/>
          </p:nvSpPr>
          <p:spPr>
            <a:xfrm>
              <a:off x="9490855" y="4959879"/>
              <a:ext cx="2472128" cy="584775"/>
            </a:xfrm>
            <a:prstGeom prst="rect">
              <a:avLst/>
            </a:prstGeom>
            <a:solidFill>
              <a:srgbClr val="152134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COMMENT AND </a:t>
              </a:r>
            </a:p>
            <a:p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SUGGESTIONS </a:t>
              </a:r>
            </a:p>
          </p:txBody>
        </p:sp>
      </p:grpSp>
      <p:pic>
        <p:nvPicPr>
          <p:cNvPr id="1032" name="Picture 8" descr="Playlist PNG Transparent Images Free Download | Vector Files | Pngtree">
            <a:extLst>
              <a:ext uri="{FF2B5EF4-FFF2-40B4-BE49-F238E27FC236}">
                <a16:creationId xmlns:a16="http://schemas.microsoft.com/office/drawing/2014/main" id="{ED5FE50D-9391-D2B7-5446-82CA785673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0" t="28006" r="19246" b="23725"/>
          <a:stretch>
            <a:fillRect/>
          </a:stretch>
        </p:blipFill>
        <p:spPr bwMode="auto">
          <a:xfrm>
            <a:off x="10148435" y="5359383"/>
            <a:ext cx="492625" cy="43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9" name="Connector: Elbow 1038">
            <a:extLst>
              <a:ext uri="{FF2B5EF4-FFF2-40B4-BE49-F238E27FC236}">
                <a16:creationId xmlns:a16="http://schemas.microsoft.com/office/drawing/2014/main" id="{5E3D0079-6DDB-2470-8D3F-905988ED28E6}"/>
              </a:ext>
            </a:extLst>
          </p:cNvPr>
          <p:cNvCxnSpPr>
            <a:cxnSpLocks/>
          </p:cNvCxnSpPr>
          <p:nvPr/>
        </p:nvCxnSpPr>
        <p:spPr>
          <a:xfrm rot="16200000" flipH="1">
            <a:off x="8564954" y="4621846"/>
            <a:ext cx="1506508" cy="1339953"/>
          </a:xfrm>
          <a:prstGeom prst="bentConnector3">
            <a:avLst>
              <a:gd name="adj1" fmla="val 100581"/>
            </a:avLst>
          </a:prstGeom>
          <a:ln w="6350">
            <a:solidFill>
              <a:schemeClr val="accent5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0" name="Connector: Elbow 1039">
            <a:extLst>
              <a:ext uri="{FF2B5EF4-FFF2-40B4-BE49-F238E27FC236}">
                <a16:creationId xmlns:a16="http://schemas.microsoft.com/office/drawing/2014/main" id="{F4A49D1C-A88B-A27E-DD93-EB5576D51D59}"/>
              </a:ext>
            </a:extLst>
          </p:cNvPr>
          <p:cNvCxnSpPr>
            <a:cxnSpLocks/>
            <a:endCxn id="59" idx="1"/>
          </p:cNvCxnSpPr>
          <p:nvPr/>
        </p:nvCxnSpPr>
        <p:spPr>
          <a:xfrm rot="5400000" flipH="1" flipV="1">
            <a:off x="8096768" y="3540443"/>
            <a:ext cx="1596397" cy="493468"/>
          </a:xfrm>
          <a:prstGeom prst="bentConnector2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5" name="Connector: Elbow 1044">
            <a:extLst>
              <a:ext uri="{FF2B5EF4-FFF2-40B4-BE49-F238E27FC236}">
                <a16:creationId xmlns:a16="http://schemas.microsoft.com/office/drawing/2014/main" id="{244426A4-E8C2-0087-D665-9D1A88189AD7}"/>
              </a:ext>
            </a:extLst>
          </p:cNvPr>
          <p:cNvCxnSpPr>
            <a:cxnSpLocks/>
            <a:endCxn id="51" idx="1"/>
          </p:cNvCxnSpPr>
          <p:nvPr/>
        </p:nvCxnSpPr>
        <p:spPr>
          <a:xfrm rot="5400000" flipH="1" flipV="1">
            <a:off x="8620580" y="3620803"/>
            <a:ext cx="1011121" cy="934366"/>
          </a:xfrm>
          <a:prstGeom prst="bentConnector2">
            <a:avLst/>
          </a:prstGeom>
          <a:ln w="6350">
            <a:solidFill>
              <a:schemeClr val="accent5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0" name="Connector: Elbow 1049">
            <a:extLst>
              <a:ext uri="{FF2B5EF4-FFF2-40B4-BE49-F238E27FC236}">
                <a16:creationId xmlns:a16="http://schemas.microsoft.com/office/drawing/2014/main" id="{3851548A-954F-CC9F-8C34-959D50C6B9F5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8658957" y="4585375"/>
            <a:ext cx="797390" cy="225795"/>
          </a:xfrm>
          <a:prstGeom prst="bentConnector3">
            <a:avLst>
              <a:gd name="adj1" fmla="val 308"/>
            </a:avLst>
          </a:prstGeom>
          <a:ln w="6350">
            <a:solidFill>
              <a:schemeClr val="accent5">
                <a:lumMod val="20000"/>
                <a:lumOff val="80000"/>
              </a:schemeClr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F73B8FF-70AD-6C76-C074-4B3531A9F37B}"/>
              </a:ext>
            </a:extLst>
          </p:cNvPr>
          <p:cNvSpPr/>
          <p:nvPr/>
        </p:nvSpPr>
        <p:spPr>
          <a:xfrm>
            <a:off x="8492247" y="478498"/>
            <a:ext cx="3600052" cy="5941757"/>
          </a:xfrm>
          <a:prstGeom prst="rect">
            <a:avLst/>
          </a:prstGeom>
          <a:noFill/>
          <a:ln>
            <a:solidFill>
              <a:srgbClr val="FF66CC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50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0514D58-8ED5-0CB9-BA89-A4CA3F7B3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5019F4A8-8BA0-97DB-0B23-9CBF81EC2167}"/>
              </a:ext>
            </a:extLst>
          </p:cNvPr>
          <p:cNvSpPr txBox="1"/>
          <p:nvPr/>
        </p:nvSpPr>
        <p:spPr>
          <a:xfrm>
            <a:off x="161289" y="2626365"/>
            <a:ext cx="3793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 Evaluation</a:t>
            </a:r>
          </a:p>
          <a:p>
            <a:pPr algn="ctr"/>
            <a:r>
              <a:rPr lang="en-US" sz="24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(Laptop Test Environment)</a:t>
            </a:r>
            <a:endParaRPr lang="it-IT" sz="2400" b="1" spc="300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1437B737-935F-4FF0-8E09-92844D135128}"/>
              </a:ext>
            </a:extLst>
          </p:cNvPr>
          <p:cNvCxnSpPr>
            <a:cxnSpLocks/>
          </p:cNvCxnSpPr>
          <p:nvPr/>
        </p:nvCxnSpPr>
        <p:spPr>
          <a:xfrm flipV="1">
            <a:off x="3955141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89E86E-FE67-F1DB-C3AA-5CD67A86BC09}"/>
              </a:ext>
            </a:extLst>
          </p:cNvPr>
          <p:cNvGrpSpPr/>
          <p:nvPr/>
        </p:nvGrpSpPr>
        <p:grpSpPr>
          <a:xfrm>
            <a:off x="4691641" y="566826"/>
            <a:ext cx="2042441" cy="2441291"/>
            <a:chOff x="4691641" y="2105072"/>
            <a:chExt cx="2042441" cy="244129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19EC8F-366C-9611-92C4-847E0D1B9187}"/>
                </a:ext>
              </a:extLst>
            </p:cNvPr>
            <p:cNvSpPr/>
            <p:nvPr/>
          </p:nvSpPr>
          <p:spPr>
            <a:xfrm>
              <a:off x="4691641" y="2626365"/>
              <a:ext cx="2042441" cy="191999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C7671-B8BB-9F53-F2CE-911F684F0E93}"/>
                </a:ext>
              </a:extLst>
            </p:cNvPr>
            <p:cNvSpPr/>
            <p:nvPr/>
          </p:nvSpPr>
          <p:spPr>
            <a:xfrm>
              <a:off x="4691641" y="2105072"/>
              <a:ext cx="2042425" cy="521293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TinyCNN</a:t>
              </a:r>
            </a:p>
          </p:txBody>
        </p: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26387F6-2EE2-6653-8FCF-B9C1346406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69783"/>
              </p:ext>
            </p:extLst>
          </p:nvPr>
        </p:nvGraphicFramePr>
        <p:xfrm>
          <a:off x="4792292" y="1157953"/>
          <a:ext cx="1856336" cy="1535437"/>
        </p:xfrm>
        <a:graphic>
          <a:graphicData uri="http://schemas.openxmlformats.org/drawingml/2006/table">
            <a:tbl>
              <a:tblPr/>
              <a:tblGrid>
                <a:gridCol w="1856336">
                  <a:extLst>
                    <a:ext uri="{9D8B030D-6E8A-4147-A177-3AD203B41FA5}">
                      <a16:colId xmlns:a16="http://schemas.microsoft.com/office/drawing/2014/main" val="1139738619"/>
                    </a:ext>
                  </a:extLst>
                </a:gridCol>
              </a:tblGrid>
              <a:tr h="1535437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dirty="0"/>
                        <a:t>Acc: </a:t>
                      </a:r>
                      <a:r>
                        <a:rPr lang="en-US" b="1" dirty="0"/>
                        <a:t>54.29 %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dirty="0"/>
                        <a:t>FPS: 10.4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dirty="0"/>
                        <a:t>Fastest &amp; suitable for real-time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652277"/>
                  </a:ext>
                </a:extLst>
              </a:tr>
            </a:tbl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52AF3CC2-884C-7294-6E86-19AA5F423144}"/>
              </a:ext>
            </a:extLst>
          </p:cNvPr>
          <p:cNvGrpSpPr/>
          <p:nvPr/>
        </p:nvGrpSpPr>
        <p:grpSpPr>
          <a:xfrm>
            <a:off x="9665289" y="572568"/>
            <a:ext cx="2042441" cy="2435549"/>
            <a:chOff x="9665289" y="2110814"/>
            <a:chExt cx="2042441" cy="24355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3649B4D-C005-1A82-9A2F-B3F6FBD9EB93}"/>
                </a:ext>
              </a:extLst>
            </p:cNvPr>
            <p:cNvSpPr/>
            <p:nvPr/>
          </p:nvSpPr>
          <p:spPr>
            <a:xfrm>
              <a:off x="9665289" y="2626364"/>
              <a:ext cx="2042441" cy="19199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571BF8-B2C8-C683-264E-49F234B6BB1D}"/>
                </a:ext>
              </a:extLst>
            </p:cNvPr>
            <p:cNvSpPr/>
            <p:nvPr/>
          </p:nvSpPr>
          <p:spPr>
            <a:xfrm>
              <a:off x="9665291" y="2110814"/>
              <a:ext cx="2042408" cy="52129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DeepFace (RetinaFace)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21C8460-82F5-CB09-4D9B-F257DAE5DA18}"/>
              </a:ext>
            </a:extLst>
          </p:cNvPr>
          <p:cNvGrpSpPr/>
          <p:nvPr/>
        </p:nvGrpSpPr>
        <p:grpSpPr>
          <a:xfrm>
            <a:off x="7151406" y="566825"/>
            <a:ext cx="2042441" cy="2441292"/>
            <a:chOff x="7108676" y="2105071"/>
            <a:chExt cx="2042441" cy="24412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48DC5C-587A-A297-C95E-57F3D7675B25}"/>
                </a:ext>
              </a:extLst>
            </p:cNvPr>
            <p:cNvSpPr/>
            <p:nvPr/>
          </p:nvSpPr>
          <p:spPr>
            <a:xfrm>
              <a:off x="7108676" y="2626365"/>
              <a:ext cx="2042441" cy="191999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7210D4F-BE81-EA90-254A-07F7C77BC921}"/>
                </a:ext>
              </a:extLst>
            </p:cNvPr>
            <p:cNvSpPr/>
            <p:nvPr/>
          </p:nvSpPr>
          <p:spPr>
            <a:xfrm>
              <a:off x="7108676" y="2105071"/>
              <a:ext cx="2042415" cy="52129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DeepFace (OpenCV)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F38DFA-1A52-4605-0AC8-EF30A0F1F59F}"/>
                </a:ext>
              </a:extLst>
            </p:cNvPr>
            <p:cNvSpPr txBox="1"/>
            <p:nvPr/>
          </p:nvSpPr>
          <p:spPr>
            <a:xfrm>
              <a:off x="7185573" y="2847700"/>
              <a:ext cx="188861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Acc: 50 %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FPS: 5.19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Good balance, can be used in deployment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C247CAF-A34E-A814-3EE5-4F0AFB07E759}"/>
              </a:ext>
            </a:extLst>
          </p:cNvPr>
          <p:cNvSpPr txBox="1"/>
          <p:nvPr/>
        </p:nvSpPr>
        <p:spPr>
          <a:xfrm>
            <a:off x="9747889" y="1290589"/>
            <a:ext cx="204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Acc: 42.86%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FPS: 0.30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High precision,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too slow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C02942C-084D-2443-9F77-D39976500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8737" y="3849884"/>
            <a:ext cx="3102478" cy="2068319"/>
          </a:xfrm>
          <a:prstGeom prst="rect">
            <a:avLst/>
          </a:prstGeom>
          <a:ln w="19050">
            <a:solidFill>
              <a:srgbClr val="FF66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421589F-1DD8-05C1-97AE-A66C23D97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823" y="3849884"/>
            <a:ext cx="3102474" cy="2068316"/>
          </a:xfrm>
          <a:prstGeom prst="rect">
            <a:avLst/>
          </a:prstGeom>
          <a:ln w="19050">
            <a:solidFill>
              <a:srgbClr val="FF66CC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2532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FB3C8A-8A6B-C0F9-4DD7-0DDAAB77A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46F1E0-94BB-CE28-B8E6-65A547E84E76}"/>
              </a:ext>
            </a:extLst>
          </p:cNvPr>
          <p:cNvSpPr txBox="1"/>
          <p:nvPr/>
        </p:nvSpPr>
        <p:spPr>
          <a:xfrm>
            <a:off x="3354773" y="632702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BACKEND MODULE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D9F4111-13AE-BB21-CE1D-58B0648B3ABF}"/>
              </a:ext>
            </a:extLst>
          </p:cNvPr>
          <p:cNvSpPr txBox="1"/>
          <p:nvPr/>
        </p:nvSpPr>
        <p:spPr>
          <a:xfrm>
            <a:off x="3761844" y="1499668"/>
            <a:ext cx="426856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3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Processes video inputs using AI-based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 detection models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Stores emotional data and feedback securely in a </a:t>
            </a: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structured database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marL="285750" indent="-285750" algn="just">
              <a:spcAft>
                <a:spcPts val="30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a robust API layer for efficient data exchange and future model integration. 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F63DB5-45DD-7671-8174-3A32640AE803}"/>
              </a:ext>
            </a:extLst>
          </p:cNvPr>
          <p:cNvGrpSpPr/>
          <p:nvPr/>
        </p:nvGrpSpPr>
        <p:grpSpPr>
          <a:xfrm>
            <a:off x="463255" y="4006255"/>
            <a:ext cx="2229597" cy="2129625"/>
            <a:chOff x="1237939" y="3337133"/>
            <a:chExt cx="2210758" cy="2210862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C7E13D10-00C4-1CBA-753A-5E4430F91B30}"/>
                </a:ext>
              </a:extLst>
            </p:cNvPr>
            <p:cNvGrpSpPr/>
            <p:nvPr/>
          </p:nvGrpSpPr>
          <p:grpSpPr>
            <a:xfrm>
              <a:off x="1250592" y="3610738"/>
              <a:ext cx="2185451" cy="1810251"/>
              <a:chOff x="3598627" y="4493485"/>
              <a:chExt cx="2185451" cy="1810251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6B1441CB-A41A-0D31-1722-C1BFF1A02E2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duotone>
                  <a:prstClr val="black"/>
                  <a:schemeClr val="accent3">
                    <a:lumMod val="60000"/>
                    <a:lumOff val="4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67561"/>
              <a:stretch/>
            </p:blipFill>
            <p:spPr bwMode="auto">
              <a:xfrm>
                <a:off x="4115012" y="4493485"/>
                <a:ext cx="1152683" cy="1149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4CA94B0-1F54-45DB-87B7-2A076D7F5565}"/>
                  </a:ext>
                </a:extLst>
              </p:cNvPr>
              <p:cNvSpPr txBox="1"/>
              <p:nvPr/>
            </p:nvSpPr>
            <p:spPr>
              <a:xfrm>
                <a:off x="4033917" y="5781753"/>
                <a:ext cx="1314874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spc="300" dirty="0">
                    <a:solidFill>
                      <a:srgbClr val="DA627D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BACK-END</a:t>
                </a:r>
              </a:p>
            </p:txBody>
          </p:sp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4C7D233-D806-F29E-7812-1AC6E94EB04E}"/>
                  </a:ext>
                </a:extLst>
              </p:cNvPr>
              <p:cNvSpPr txBox="1"/>
              <p:nvPr/>
            </p:nvSpPr>
            <p:spPr>
              <a:xfrm>
                <a:off x="3598627" y="6011348"/>
                <a:ext cx="218545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spc="3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FLASK</a:t>
                </a:r>
                <a:endParaRPr lang="en-US" sz="1300" b="1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48A37261-F9B0-C62B-1AF8-832DE795B612}"/>
                </a:ext>
              </a:extLst>
            </p:cNvPr>
            <p:cNvSpPr/>
            <p:nvPr/>
          </p:nvSpPr>
          <p:spPr>
            <a:xfrm>
              <a:off x="1237939" y="3337133"/>
              <a:ext cx="2210758" cy="2210862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EC3E1E4C-9905-F756-6AF2-7035FFC496EE}"/>
              </a:ext>
            </a:extLst>
          </p:cNvPr>
          <p:cNvGrpSpPr/>
          <p:nvPr/>
        </p:nvGrpSpPr>
        <p:grpSpPr>
          <a:xfrm>
            <a:off x="475910" y="1365971"/>
            <a:ext cx="2204074" cy="1655439"/>
            <a:chOff x="888315" y="4378688"/>
            <a:chExt cx="2185451" cy="1718588"/>
          </a:xfrm>
        </p:grpSpPr>
        <p:pic>
          <p:nvPicPr>
            <p:cNvPr id="10" name="Elemento grafico 9">
              <a:extLst>
                <a:ext uri="{FF2B5EF4-FFF2-40B4-BE49-F238E27FC236}">
                  <a16:creationId xmlns:a16="http://schemas.microsoft.com/office/drawing/2014/main" id="{ED50C24C-0678-86B8-299B-83E0DFF66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15642" y="4432764"/>
              <a:ext cx="1013232" cy="1013232"/>
            </a:xfrm>
            <a:prstGeom prst="rect">
              <a:avLst/>
            </a:prstGeom>
          </p:spPr>
        </p:pic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60914D4-6235-7A41-0EE4-9E7C4CF2E214}"/>
                </a:ext>
              </a:extLst>
            </p:cNvPr>
            <p:cNvSpPr txBox="1"/>
            <p:nvPr/>
          </p:nvSpPr>
          <p:spPr>
            <a:xfrm>
              <a:off x="1410035" y="5445995"/>
              <a:ext cx="114201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spc="300" dirty="0">
                  <a:solidFill>
                    <a:srgbClr val="DA627D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DATABASE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CE40A5A4-2CE2-4917-079B-F5701EEF26AD}"/>
                </a:ext>
              </a:extLst>
            </p:cNvPr>
            <p:cNvSpPr txBox="1"/>
            <p:nvPr/>
          </p:nvSpPr>
          <p:spPr>
            <a:xfrm>
              <a:off x="888315" y="5662909"/>
              <a:ext cx="218545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MONGO</a:t>
              </a:r>
              <a:r>
                <a:rPr lang="en-US" sz="1300" b="1" spc="3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DB</a:t>
              </a:r>
            </a:p>
          </p:txBody>
        </p:sp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35ED3EE9-5AC3-902D-03FA-3C95F7066D0E}"/>
                </a:ext>
              </a:extLst>
            </p:cNvPr>
            <p:cNvSpPr/>
            <p:nvPr/>
          </p:nvSpPr>
          <p:spPr>
            <a:xfrm>
              <a:off x="1121786" y="4378688"/>
              <a:ext cx="1718508" cy="1718588"/>
            </a:xfrm>
            <a:prstGeom prst="roundRect">
              <a:avLst>
                <a:gd name="adj" fmla="val 7027"/>
              </a:avLst>
            </a:prstGeom>
            <a:noFill/>
            <a:ln w="28575">
              <a:solidFill>
                <a:srgbClr val="FF66C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5C101628-87A4-1289-F823-CA41BD11FE44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>
            <a:off x="1577946" y="3021410"/>
            <a:ext cx="108" cy="984845"/>
          </a:xfrm>
          <a:prstGeom prst="straightConnector1">
            <a:avLst/>
          </a:prstGeom>
          <a:ln w="28575">
            <a:solidFill>
              <a:srgbClr val="FF66CC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">
            <a:extLst>
              <a:ext uri="{FF2B5EF4-FFF2-40B4-BE49-F238E27FC236}">
                <a16:creationId xmlns:a16="http://schemas.microsoft.com/office/drawing/2014/main" id="{AC58752B-8568-3719-DE93-9AB683477102}"/>
              </a:ext>
            </a:extLst>
          </p:cNvPr>
          <p:cNvCxnSpPr>
            <a:cxnSpLocks/>
          </p:cNvCxnSpPr>
          <p:nvPr/>
        </p:nvCxnSpPr>
        <p:spPr>
          <a:xfrm flipV="1">
            <a:off x="3227348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64BD4EA-D5DC-F224-D42E-934B2E88FE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4308"/>
          <a:stretch>
            <a:fillRect/>
          </a:stretch>
        </p:blipFill>
        <p:spPr>
          <a:xfrm>
            <a:off x="8265815" y="1499668"/>
            <a:ext cx="3811507" cy="2713983"/>
          </a:xfrm>
          <a:prstGeom prst="rect">
            <a:avLst/>
          </a:prstGeom>
          <a:ln w="19050">
            <a:solidFill>
              <a:srgbClr val="FF66C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4262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064A1F-0C5B-30F3-47EB-CA08EB500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E27ACEA2-C82A-AC35-337A-4E6941791526}"/>
              </a:ext>
            </a:extLst>
          </p:cNvPr>
          <p:cNvGrpSpPr/>
          <p:nvPr/>
        </p:nvGrpSpPr>
        <p:grpSpPr>
          <a:xfrm>
            <a:off x="10001944" y="4730083"/>
            <a:ext cx="2988275" cy="940065"/>
            <a:chOff x="7908148" y="5395307"/>
            <a:chExt cx="2988275" cy="940065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4C5E20A7-E380-B56F-7466-7FD5B4B68D15}"/>
                </a:ext>
              </a:extLst>
            </p:cNvPr>
            <p:cNvSpPr txBox="1"/>
            <p:nvPr/>
          </p:nvSpPr>
          <p:spPr>
            <a:xfrm>
              <a:off x="7908148" y="6012207"/>
              <a:ext cx="2988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b="1" spc="300" dirty="0">
                  <a:solidFill>
                    <a:srgbClr val="FF66CC"/>
                  </a:solidFill>
                </a:rPr>
                <a:t>WEB </a:t>
              </a:r>
              <a:r>
                <a:rPr lang="it-IT" sz="1500" spc="300" dirty="0">
                  <a:solidFill>
                    <a:srgbClr val="FF66CC"/>
                  </a:solidFill>
                </a:rPr>
                <a:t>APP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E9BC78F6-D325-7A47-6DA2-CD4C364B6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836" y="5395307"/>
              <a:ext cx="616900" cy="616900"/>
            </a:xfrm>
            <a:prstGeom prst="rect">
              <a:avLst/>
            </a:prstGeom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681EDC4-7C34-7B7D-9185-C9EF56F87C0C}"/>
              </a:ext>
            </a:extLst>
          </p:cNvPr>
          <p:cNvSpPr txBox="1"/>
          <p:nvPr/>
        </p:nvSpPr>
        <p:spPr>
          <a:xfrm>
            <a:off x="-280322" y="1020673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spc="300" dirty="0">
                <a:solidFill>
                  <a:srgbClr val="FCA17D"/>
                </a:solidFill>
              </a:rPr>
              <a:t>FRONTEND </a:t>
            </a:r>
            <a:r>
              <a:rPr lang="it-IT" sz="2400" spc="300" dirty="0">
                <a:solidFill>
                  <a:srgbClr val="FCA17D"/>
                </a:solidFill>
              </a:rPr>
              <a:t>MODULE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650E75-D0AA-AE37-E2EC-47165B6216E6}"/>
              </a:ext>
            </a:extLst>
          </p:cNvPr>
          <p:cNvGrpSpPr/>
          <p:nvPr/>
        </p:nvGrpSpPr>
        <p:grpSpPr>
          <a:xfrm>
            <a:off x="721850" y="2316934"/>
            <a:ext cx="2185451" cy="2087398"/>
            <a:chOff x="1855309" y="3631206"/>
            <a:chExt cx="2185451" cy="2087398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B0182FB1-02DF-40FE-F799-4CBBD0B09E2F}"/>
                </a:ext>
              </a:extLst>
            </p:cNvPr>
            <p:cNvGrpSpPr/>
            <p:nvPr/>
          </p:nvGrpSpPr>
          <p:grpSpPr>
            <a:xfrm>
              <a:off x="1855309" y="3631206"/>
              <a:ext cx="2185451" cy="2087398"/>
              <a:chOff x="1995657" y="3436534"/>
              <a:chExt cx="2185451" cy="2087398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0B5651E3-B7F8-A9FA-38DE-494AB17CA3F4}"/>
                  </a:ext>
                </a:extLst>
              </p:cNvPr>
              <p:cNvGrpSpPr/>
              <p:nvPr/>
            </p:nvGrpSpPr>
            <p:grpSpPr>
              <a:xfrm>
                <a:off x="1995657" y="4824961"/>
                <a:ext cx="2185451" cy="521983"/>
                <a:chOff x="4649365" y="5509570"/>
                <a:chExt cx="2185451" cy="521983"/>
              </a:xfrm>
            </p:grpSpPr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2E088E1F-8095-5ABE-0F99-16CC9119ADEA}"/>
                    </a:ext>
                  </a:extLst>
                </p:cNvPr>
                <p:cNvSpPr txBox="1"/>
                <p:nvPr/>
              </p:nvSpPr>
              <p:spPr>
                <a:xfrm>
                  <a:off x="5084655" y="5509570"/>
                  <a:ext cx="1314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</a:rPr>
                    <a:t>FRONT-END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CDE8C8A6-436A-AE18-9989-FF2C23AA6B1F}"/>
                    </a:ext>
                  </a:extLst>
                </p:cNvPr>
                <p:cNvSpPr txBox="1"/>
                <p:nvPr/>
              </p:nvSpPr>
              <p:spPr>
                <a:xfrm>
                  <a:off x="4649365" y="5739165"/>
                  <a:ext cx="218545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spc="300" dirty="0">
                      <a:solidFill>
                        <a:schemeClr val="bg1"/>
                      </a:solidFill>
                    </a:rPr>
                    <a:t>REACT</a:t>
                  </a:r>
                  <a:endParaRPr lang="en-US" sz="1300" b="1" spc="3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4ABB53BC-E0B7-69E8-9433-7C8791F59650}"/>
                  </a:ext>
                </a:extLst>
              </p:cNvPr>
              <p:cNvSpPr/>
              <p:nvPr/>
            </p:nvSpPr>
            <p:spPr>
              <a:xfrm>
                <a:off x="2038614" y="3436534"/>
                <a:ext cx="2087300" cy="2087398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rgbClr val="FF66CC"/>
                  </a:solidFill>
                </a:endParaRPr>
              </a:p>
            </p:txBody>
          </p:sp>
        </p:grpSp>
        <p:pic>
          <p:nvPicPr>
            <p:cNvPr id="2050" name="Picture 2" descr="React Native - Wikipedia">
              <a:extLst>
                <a:ext uri="{FF2B5EF4-FFF2-40B4-BE49-F238E27FC236}">
                  <a16:creationId xmlns:a16="http://schemas.microsoft.com/office/drawing/2014/main" id="{0C54289D-DFAE-DCBC-D135-FF3785211A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011" y="3963352"/>
              <a:ext cx="1029809" cy="91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ttore diritto 1">
            <a:extLst>
              <a:ext uri="{FF2B5EF4-FFF2-40B4-BE49-F238E27FC236}">
                <a16:creationId xmlns:a16="http://schemas.microsoft.com/office/drawing/2014/main" id="{9629C80E-0650-244F-929A-0B18F8025417}"/>
              </a:ext>
            </a:extLst>
          </p:cNvPr>
          <p:cNvCxnSpPr>
            <a:cxnSpLocks/>
          </p:cNvCxnSpPr>
          <p:nvPr/>
        </p:nvCxnSpPr>
        <p:spPr>
          <a:xfrm flipV="1">
            <a:off x="3700329" y="-68367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402F1FE-9B6D-C73A-9C0D-00431E7EA7F2}"/>
              </a:ext>
            </a:extLst>
          </p:cNvPr>
          <p:cNvSpPr txBox="1"/>
          <p:nvPr/>
        </p:nvSpPr>
        <p:spPr>
          <a:xfrm>
            <a:off x="7593172" y="342930"/>
            <a:ext cx="144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A17D"/>
                </a:solidFill>
              </a:rPr>
              <a:t>USER PAGE: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C410EB4-9289-D25B-A031-1C5EB649BB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1768" y="863125"/>
            <a:ext cx="8018448" cy="3670032"/>
          </a:xfrm>
          <a:prstGeom prst="rect">
            <a:avLst/>
          </a:prstGeom>
          <a:ln w="28575">
            <a:solidFill>
              <a:srgbClr val="FF66C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18360EF-931E-1F1A-03F4-9852781AB5C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4837"/>
          <a:stretch>
            <a:fillRect/>
          </a:stretch>
        </p:blipFill>
        <p:spPr>
          <a:xfrm>
            <a:off x="3851768" y="4637485"/>
            <a:ext cx="2988273" cy="137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7938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D744C2-E3C5-4A9F-0A71-E313160C89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0E01DB23-C81D-2B9A-26D2-E26615167530}"/>
              </a:ext>
            </a:extLst>
          </p:cNvPr>
          <p:cNvGrpSpPr/>
          <p:nvPr/>
        </p:nvGrpSpPr>
        <p:grpSpPr>
          <a:xfrm>
            <a:off x="10275411" y="4435731"/>
            <a:ext cx="1799796" cy="636685"/>
            <a:chOff x="7908148" y="5395307"/>
            <a:chExt cx="2988275" cy="940065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82F30C3A-FE2F-7BD2-75BB-3819C664F595}"/>
                </a:ext>
              </a:extLst>
            </p:cNvPr>
            <p:cNvSpPr txBox="1"/>
            <p:nvPr/>
          </p:nvSpPr>
          <p:spPr>
            <a:xfrm>
              <a:off x="7908148" y="6012207"/>
              <a:ext cx="298827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500" b="1" spc="300" dirty="0">
                  <a:solidFill>
                    <a:srgbClr val="FF66CC"/>
                  </a:solidFill>
                </a:rPr>
                <a:t>WEB </a:t>
              </a:r>
              <a:r>
                <a:rPr lang="it-IT" sz="1500" spc="300" dirty="0">
                  <a:solidFill>
                    <a:srgbClr val="FF66CC"/>
                  </a:solidFill>
                </a:rPr>
                <a:t>APP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9EB37CE-B1A0-7FBE-BE2E-183D376B0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3836" y="5395307"/>
              <a:ext cx="616900" cy="616900"/>
            </a:xfrm>
            <a:prstGeom prst="rect">
              <a:avLst/>
            </a:prstGeom>
          </p:spPr>
        </p:pic>
      </p:grp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CA89D9D-28BB-FD6D-06C8-FF5FBA79624D}"/>
              </a:ext>
            </a:extLst>
          </p:cNvPr>
          <p:cNvSpPr txBox="1"/>
          <p:nvPr/>
        </p:nvSpPr>
        <p:spPr>
          <a:xfrm>
            <a:off x="-173852" y="1320286"/>
            <a:ext cx="454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spc="300" dirty="0">
                <a:solidFill>
                  <a:srgbClr val="FCA17D"/>
                </a:solidFill>
              </a:rPr>
              <a:t>FRONTEND </a:t>
            </a:r>
            <a:r>
              <a:rPr lang="it-IT" sz="2400" spc="300" dirty="0">
                <a:solidFill>
                  <a:srgbClr val="FCA17D"/>
                </a:solidFill>
              </a:rPr>
              <a:t>MODULE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AE01A5-BF98-9B31-BC32-5C8E328F56D9}"/>
              </a:ext>
            </a:extLst>
          </p:cNvPr>
          <p:cNvGrpSpPr/>
          <p:nvPr/>
        </p:nvGrpSpPr>
        <p:grpSpPr>
          <a:xfrm>
            <a:off x="462789" y="2755224"/>
            <a:ext cx="2185451" cy="2087398"/>
            <a:chOff x="1855309" y="3631206"/>
            <a:chExt cx="2185451" cy="2087398"/>
          </a:xfrm>
        </p:grpSpPr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8DF27150-DF86-2C87-51E7-1078E5650937}"/>
                </a:ext>
              </a:extLst>
            </p:cNvPr>
            <p:cNvGrpSpPr/>
            <p:nvPr/>
          </p:nvGrpSpPr>
          <p:grpSpPr>
            <a:xfrm>
              <a:off x="1855309" y="3631206"/>
              <a:ext cx="2185451" cy="2087398"/>
              <a:chOff x="1995657" y="3436534"/>
              <a:chExt cx="2185451" cy="2087398"/>
            </a:xfrm>
          </p:grpSpPr>
          <p:grpSp>
            <p:nvGrpSpPr>
              <p:cNvPr id="13" name="Gruppo 12">
                <a:extLst>
                  <a:ext uri="{FF2B5EF4-FFF2-40B4-BE49-F238E27FC236}">
                    <a16:creationId xmlns:a16="http://schemas.microsoft.com/office/drawing/2014/main" id="{AA8281A0-9759-71EB-5A84-44600B035F74}"/>
                  </a:ext>
                </a:extLst>
              </p:cNvPr>
              <p:cNvGrpSpPr/>
              <p:nvPr/>
            </p:nvGrpSpPr>
            <p:grpSpPr>
              <a:xfrm>
                <a:off x="1995657" y="4824961"/>
                <a:ext cx="2185451" cy="521983"/>
                <a:chOff x="4649365" y="5509570"/>
                <a:chExt cx="2185451" cy="521983"/>
              </a:xfrm>
            </p:grpSpPr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8C5DFD53-9859-BD64-6D1D-22310749A7E2}"/>
                    </a:ext>
                  </a:extLst>
                </p:cNvPr>
                <p:cNvSpPr txBox="1"/>
                <p:nvPr/>
              </p:nvSpPr>
              <p:spPr>
                <a:xfrm>
                  <a:off x="5084655" y="5509570"/>
                  <a:ext cx="131487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</a:rPr>
                    <a:t>FRONT-END</a:t>
                  </a:r>
                </a:p>
              </p:txBody>
            </p:sp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86EF6CEF-0680-C1EC-085A-C3914B36BA29}"/>
                    </a:ext>
                  </a:extLst>
                </p:cNvPr>
                <p:cNvSpPr txBox="1"/>
                <p:nvPr/>
              </p:nvSpPr>
              <p:spPr>
                <a:xfrm>
                  <a:off x="4649365" y="5739165"/>
                  <a:ext cx="218545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00" spc="300" dirty="0">
                      <a:solidFill>
                        <a:schemeClr val="bg1"/>
                      </a:solidFill>
                    </a:rPr>
                    <a:t>REACT</a:t>
                  </a:r>
                  <a:endParaRPr lang="en-US" sz="1300" b="1" spc="3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4" name="Rettangolo con angoli arrotondati 13">
                <a:extLst>
                  <a:ext uri="{FF2B5EF4-FFF2-40B4-BE49-F238E27FC236}">
                    <a16:creationId xmlns:a16="http://schemas.microsoft.com/office/drawing/2014/main" id="{A3927885-E118-CFD2-98DF-2086580C294A}"/>
                  </a:ext>
                </a:extLst>
              </p:cNvPr>
              <p:cNvSpPr/>
              <p:nvPr/>
            </p:nvSpPr>
            <p:spPr>
              <a:xfrm>
                <a:off x="2038614" y="3436534"/>
                <a:ext cx="2087300" cy="2087398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rgbClr val="FF66CC"/>
                  </a:solidFill>
                </a:endParaRPr>
              </a:p>
            </p:txBody>
          </p:sp>
        </p:grpSp>
        <p:pic>
          <p:nvPicPr>
            <p:cNvPr id="2050" name="Picture 2" descr="React Native - Wikipedia">
              <a:extLst>
                <a:ext uri="{FF2B5EF4-FFF2-40B4-BE49-F238E27FC236}">
                  <a16:creationId xmlns:a16="http://schemas.microsoft.com/office/drawing/2014/main" id="{562903FC-24DC-C60D-74C2-45B9BE666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7011" y="3963352"/>
              <a:ext cx="1029809" cy="91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1" name="Connettore diritto 1">
            <a:extLst>
              <a:ext uri="{FF2B5EF4-FFF2-40B4-BE49-F238E27FC236}">
                <a16:creationId xmlns:a16="http://schemas.microsoft.com/office/drawing/2014/main" id="{5BEFA687-8DE6-2359-88D7-13B8BE18B61B}"/>
              </a:ext>
            </a:extLst>
          </p:cNvPr>
          <p:cNvCxnSpPr>
            <a:cxnSpLocks/>
          </p:cNvCxnSpPr>
          <p:nvPr/>
        </p:nvCxnSpPr>
        <p:spPr>
          <a:xfrm flipV="1">
            <a:off x="3811425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73047E4-4211-5451-339F-DE532596371C}"/>
              </a:ext>
            </a:extLst>
          </p:cNvPr>
          <p:cNvSpPr txBox="1"/>
          <p:nvPr/>
        </p:nvSpPr>
        <p:spPr>
          <a:xfrm>
            <a:off x="6593009" y="854191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CA17D"/>
                </a:solidFill>
              </a:rPr>
              <a:t>ADMIN PAGE: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7DA8F9-1F41-8D31-1949-CBFE34AB5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389" y="1572426"/>
            <a:ext cx="8022161" cy="2747549"/>
          </a:xfrm>
          <a:prstGeom prst="rect">
            <a:avLst/>
          </a:prstGeom>
          <a:ln>
            <a:solidFill>
              <a:srgbClr val="FF66CC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387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2609688-2B91-D70D-6622-D40F71838227}"/>
              </a:ext>
            </a:extLst>
          </p:cNvPr>
          <p:cNvSpPr txBox="1"/>
          <p:nvPr/>
        </p:nvSpPr>
        <p:spPr>
          <a:xfrm>
            <a:off x="-119642" y="2538574"/>
            <a:ext cx="428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 AND FUTURE DIRECTION</a:t>
            </a:r>
          </a:p>
        </p:txBody>
      </p:sp>
      <p:cxnSp>
        <p:nvCxnSpPr>
          <p:cNvPr id="4" name="Connettore diritto 1">
            <a:extLst>
              <a:ext uri="{FF2B5EF4-FFF2-40B4-BE49-F238E27FC236}">
                <a16:creationId xmlns:a16="http://schemas.microsoft.com/office/drawing/2014/main" id="{76446516-6BB6-FD49-36BD-1C5CFDE77533}"/>
              </a:ext>
            </a:extLst>
          </p:cNvPr>
          <p:cNvCxnSpPr>
            <a:cxnSpLocks/>
          </p:cNvCxnSpPr>
          <p:nvPr/>
        </p:nvCxnSpPr>
        <p:spPr>
          <a:xfrm flipV="1">
            <a:off x="3879791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E39715B-E964-C66E-294D-31CA1C3C38D6}"/>
              </a:ext>
            </a:extLst>
          </p:cNvPr>
          <p:cNvSpPr txBox="1"/>
          <p:nvPr/>
        </p:nvSpPr>
        <p:spPr>
          <a:xfrm>
            <a:off x="4090977" y="490317"/>
            <a:ext cx="7576496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</a:t>
            </a:r>
            <a:r>
              <a:rPr lang="en-US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Successfully developed a real-time emotion-based feedback and music system using webcam input.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DeepFace and TinyCNN models with moderate accuracy and live performance.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Achieved ~10 FPS (TinyCNN) with meaningful feedback capture and user interaction.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Demonstrated potential for scalable emotional context-aware applications.</a:t>
            </a:r>
          </a:p>
          <a:p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E0C68-2225-ECA7-80A2-1A07400C074F}"/>
              </a:ext>
            </a:extLst>
          </p:cNvPr>
          <p:cNvSpPr txBox="1"/>
          <p:nvPr/>
        </p:nvSpPr>
        <p:spPr>
          <a:xfrm>
            <a:off x="4161801" y="3615792"/>
            <a:ext cx="757649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Future direction: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Deploy on edge devices (e.g., Raspberry Pi or Jetson Nano) for real-world in-vehicle use.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Enhance accuracy using ONNX-based or transformer FER models (e.g., ViT, RMN).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Expand system to support real-time user adaptation, voice sentiment, or gesture inputs.</a:t>
            </a:r>
          </a:p>
        </p:txBody>
      </p:sp>
    </p:spTree>
    <p:extLst>
      <p:ext uri="{BB962C8B-B14F-4D97-AF65-F5344CB8AC3E}">
        <p14:creationId xmlns:p14="http://schemas.microsoft.com/office/powerpoint/2010/main" val="42585920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2235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787D76-031E-46AF-2D64-241878BF2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32980153-3A52-7ABB-304F-400E800DF186}"/>
              </a:ext>
            </a:extLst>
          </p:cNvPr>
          <p:cNvGrpSpPr/>
          <p:nvPr/>
        </p:nvGrpSpPr>
        <p:grpSpPr>
          <a:xfrm>
            <a:off x="4517365" y="2547119"/>
            <a:ext cx="4353680" cy="1524186"/>
            <a:chOff x="4517365" y="2211960"/>
            <a:chExt cx="4353680" cy="152418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37D80B7F-00C1-3CED-9F86-C903175C758E}"/>
                </a:ext>
              </a:extLst>
            </p:cNvPr>
            <p:cNvSpPr txBox="1"/>
            <p:nvPr/>
          </p:nvSpPr>
          <p:spPr>
            <a:xfrm>
              <a:off x="4517365" y="2211960"/>
              <a:ext cx="4182253" cy="938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55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THANK YOU</a:t>
              </a:r>
            </a:p>
          </p:txBody>
        </p: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E5C8A5EE-687F-AB53-5C72-7464DF589A35}"/>
                </a:ext>
              </a:extLst>
            </p:cNvPr>
            <p:cNvSpPr txBox="1"/>
            <p:nvPr/>
          </p:nvSpPr>
          <p:spPr>
            <a:xfrm>
              <a:off x="5713777" y="3328342"/>
              <a:ext cx="3157268" cy="4078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rgbClr val="FF66CC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FOR YOUR ATTENTION!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3231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59E233-B805-5345-0250-2223680A6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284E69-C314-9CFD-1C8F-D22B29BC93B0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45C5316-AC27-36E8-0037-8EA350B5E6B7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231BE71-FB67-807B-DECE-DD77ED562200}"/>
              </a:ext>
            </a:extLst>
          </p:cNvPr>
          <p:cNvGrpSpPr/>
          <p:nvPr/>
        </p:nvGrpSpPr>
        <p:grpSpPr>
          <a:xfrm>
            <a:off x="593486" y="1899240"/>
            <a:ext cx="10728241" cy="636880"/>
            <a:chOff x="598023" y="1570208"/>
            <a:chExt cx="10728241" cy="636880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180F9139-894A-0B67-810E-7A67AEF5DE31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[1]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CA0D04B-64D5-67AF-D7BB-0982517636E1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DRIVER EMOTION RECOGNITION FOR INTELLIGENT VEHICLES: A SURVEY (2020)  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41BFC41A-D4F9-9EB6-2709-7254095AB3B4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https://www.media.mit.edu/publications/driver-emotion-recognition-for-intelligent-vehicles-a-survey/</a:t>
              </a:r>
            </a:p>
          </p:txBody>
        </p:sp>
      </p:grp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046DD852-45F6-DCD8-4753-567B2CB93031}"/>
              </a:ext>
            </a:extLst>
          </p:cNvPr>
          <p:cNvGrpSpPr/>
          <p:nvPr/>
        </p:nvGrpSpPr>
        <p:grpSpPr>
          <a:xfrm>
            <a:off x="593485" y="3145745"/>
            <a:ext cx="10728241" cy="860996"/>
            <a:chOff x="598023" y="1570208"/>
            <a:chExt cx="10728241" cy="860996"/>
          </a:xfrm>
        </p:grpSpPr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03F91112-FEEC-69B0-387B-0F6ABA1418C1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[2]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C6923CC-F4CB-678A-C710-0C38A606A2FD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1600" dirty="0">
                  <a:solidFill>
                    <a:schemeClr val="bg1"/>
                  </a:solidFill>
                </a:rPr>
                <a:t>AUDIOVISUAL AFFECT RECOGNITION FOR AUTONOMOUS VEHICLES: APPLICATIONS, CHALLENGES, AND OPPORTUNITIES (2023)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6AACB5E4-F8D3-80EB-4A30-63F471ED2B72}"/>
                </a:ext>
              </a:extLst>
            </p:cNvPr>
            <p:cNvSpPr txBox="1"/>
            <p:nvPr/>
          </p:nvSpPr>
          <p:spPr>
            <a:xfrm>
              <a:off x="1152600" y="2123427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https://ieeexplore.ieee.org/document/10337780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05A4980D-14DC-EB98-BBD3-6FE3D6234A17}"/>
              </a:ext>
            </a:extLst>
          </p:cNvPr>
          <p:cNvGrpSpPr/>
          <p:nvPr/>
        </p:nvGrpSpPr>
        <p:grpSpPr>
          <a:xfrm>
            <a:off x="593485" y="4616366"/>
            <a:ext cx="10728241" cy="636880"/>
            <a:chOff x="598023" y="1570208"/>
            <a:chExt cx="10728241" cy="636880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EDE99AC-C42F-A145-8030-D4A78967BE68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[3]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B6E439EC-2750-2701-662A-F80F471FC9EA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REVIEW AND PERSPECTIVES ON HUMAN EMOTION FOR CONNECTED AUTOMATED VEHICLES  (2023)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20C2D9A3-5BB2-C43D-5269-B9B82FB5D1BD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https://link.springer.com/article/10.1007/s42154-023-00270-z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1058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AB5BBA-3FCB-79E5-DC47-3C1A08F2C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C9ED65AF-B484-2B41-39C7-F5D0CBB60182}"/>
              </a:ext>
            </a:extLst>
          </p:cNvPr>
          <p:cNvGrpSpPr/>
          <p:nvPr/>
        </p:nvGrpSpPr>
        <p:grpSpPr>
          <a:xfrm>
            <a:off x="593482" y="4616366"/>
            <a:ext cx="10728241" cy="852323"/>
            <a:chOff x="598023" y="1570208"/>
            <a:chExt cx="10728241" cy="852323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62A4AA1-A52D-C7B6-071C-A88857144E02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[6]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A1DA8599-37D0-C190-5207-A2F39C74D642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UNDERSTANDING RIDE-SHARING SYSTEMS IN URBAN AREAS: LOCATION, USERS, AND BARRIERS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2C74AB66-E8BF-B398-F034-91238D0A3C8F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https://www.academia.edu/76607239/Understanding_Ride_Sharing_Systems_in_Urban_Areas_The_Role_of_Location_Users_and_Barriers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3FF5DC0D-D4EB-CE52-502F-E551E0BCDA7F}"/>
              </a:ext>
            </a:extLst>
          </p:cNvPr>
          <p:cNvGrpSpPr/>
          <p:nvPr/>
        </p:nvGrpSpPr>
        <p:grpSpPr>
          <a:xfrm>
            <a:off x="593483" y="1904351"/>
            <a:ext cx="10728241" cy="852323"/>
            <a:chOff x="598023" y="1570208"/>
            <a:chExt cx="10728241" cy="852323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B6CE9D4-5696-1D17-68BC-06428824F782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[4]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66CB497B-8A32-DD4B-FBFA-D4FCC798A5C2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PLATFORM-MEDIATED REPUTATION SYSTEMS IN THE SHARING ECONOMY (2020)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41CE9DD4-F7F8-CE0E-6D8B-2B186A6A96F8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https://www.academia.edu/77030822/Platform_mediated_reputation_systems_in_the_sharing_economy_and_incentives_to_provide_service_quality_the_case_of_ridesharing_services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153EBCD-BA22-E713-49A0-CF742D1EE2B7}"/>
              </a:ext>
            </a:extLst>
          </p:cNvPr>
          <p:cNvGrpSpPr/>
          <p:nvPr/>
        </p:nvGrpSpPr>
        <p:grpSpPr>
          <a:xfrm>
            <a:off x="593483" y="3368080"/>
            <a:ext cx="10728241" cy="636880"/>
            <a:chOff x="598023" y="1570208"/>
            <a:chExt cx="10728241" cy="636880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5D72652E-763B-4E9A-B795-112EBB56C574}"/>
                </a:ext>
              </a:extLst>
            </p:cNvPr>
            <p:cNvSpPr txBox="1"/>
            <p:nvPr/>
          </p:nvSpPr>
          <p:spPr>
            <a:xfrm>
              <a:off x="598023" y="1570208"/>
              <a:ext cx="58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[5]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00CCF2F3-4824-E54D-FFA0-E40E1D19A0C3}"/>
                </a:ext>
              </a:extLst>
            </p:cNvPr>
            <p:cNvSpPr txBox="1"/>
            <p:nvPr/>
          </p:nvSpPr>
          <p:spPr>
            <a:xfrm>
              <a:off x="1152601" y="1579173"/>
              <a:ext cx="101736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A SYSTEMATIC LITERATURE REVIEW OF RIDE-SHARING PLATFORMS, USER FACTORS, AND BARRIERS (2021)</a:t>
              </a:r>
              <a:endParaRPr lang="en-US" sz="1600" dirty="0">
                <a:solidFill>
                  <a:srgbClr val="DA627D"/>
                </a:solidFill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FDE5F25D-A521-8F92-EDEE-DC8A15627E23}"/>
                </a:ext>
              </a:extLst>
            </p:cNvPr>
            <p:cNvSpPr txBox="1"/>
            <p:nvPr/>
          </p:nvSpPr>
          <p:spPr>
            <a:xfrm>
              <a:off x="1152600" y="1899311"/>
              <a:ext cx="10173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9DBBD"/>
                  </a:solidFill>
                </a:rPr>
                <a:t>https://etrr.springeropen.com/articles/10.1186/s12544-021-00522-1</a:t>
              </a:r>
            </a:p>
          </p:txBody>
        </p:sp>
      </p:grp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EF565EBC-D26B-5183-EF84-96362E85E25F}"/>
              </a:ext>
            </a:extLst>
          </p:cNvPr>
          <p:cNvSpPr txBox="1"/>
          <p:nvPr/>
        </p:nvSpPr>
        <p:spPr>
          <a:xfrm>
            <a:off x="3335457" y="386924"/>
            <a:ext cx="5521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spc="300" dirty="0">
                <a:solidFill>
                  <a:schemeClr val="bg1"/>
                </a:solidFill>
              </a:rPr>
              <a:t>REFERENCES</a:t>
            </a:r>
          </a:p>
        </p:txBody>
      </p:sp>
      <p:cxnSp>
        <p:nvCxnSpPr>
          <p:cNvPr id="61" name="Connettore diritto 60">
            <a:extLst>
              <a:ext uri="{FF2B5EF4-FFF2-40B4-BE49-F238E27FC236}">
                <a16:creationId xmlns:a16="http://schemas.microsoft.com/office/drawing/2014/main" id="{B23EB90B-F1CE-49C4-E086-62A785651B2D}"/>
              </a:ext>
            </a:extLst>
          </p:cNvPr>
          <p:cNvCxnSpPr>
            <a:cxnSpLocks/>
          </p:cNvCxnSpPr>
          <p:nvPr/>
        </p:nvCxnSpPr>
        <p:spPr>
          <a:xfrm>
            <a:off x="5804647" y="787741"/>
            <a:ext cx="582706" cy="0"/>
          </a:xfrm>
          <a:prstGeom prst="line">
            <a:avLst/>
          </a:prstGeom>
          <a:ln w="19050">
            <a:solidFill>
              <a:srgbClr val="DA627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69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9D23E4-0910-53A3-BC5D-281E86E60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ABF7499-E816-5E63-2F9B-8F4B6AB44400}"/>
              </a:ext>
            </a:extLst>
          </p:cNvPr>
          <p:cNvSpPr txBox="1"/>
          <p:nvPr/>
        </p:nvSpPr>
        <p:spPr>
          <a:xfrm>
            <a:off x="227576" y="3429000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it-IT" sz="20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A38E78BE-547A-6BB8-4430-B7AE894E8DBE}"/>
              </a:ext>
            </a:extLst>
          </p:cNvPr>
          <p:cNvCxnSpPr>
            <a:cxnSpLocks/>
          </p:cNvCxnSpPr>
          <p:nvPr/>
        </p:nvCxnSpPr>
        <p:spPr>
          <a:xfrm flipV="1">
            <a:off x="2984749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CE9077D-842E-A5F2-A196-B6FF50FAE15D}"/>
              </a:ext>
            </a:extLst>
          </p:cNvPr>
          <p:cNvSpPr txBox="1"/>
          <p:nvPr/>
        </p:nvSpPr>
        <p:spPr>
          <a:xfrm>
            <a:off x="2974256" y="1012954"/>
            <a:ext cx="88189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Emotion-Aware Interfaces and FER Systems</a:t>
            </a:r>
            <a:endParaRPr lang="it-IT" sz="2800" b="1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BB0D2-8535-6649-A52D-402E00141159}"/>
              </a:ext>
            </a:extLst>
          </p:cNvPr>
          <p:cNvSpPr txBox="1"/>
          <p:nvPr/>
        </p:nvSpPr>
        <p:spPr>
          <a:xfrm>
            <a:off x="3925434" y="2136338"/>
            <a:ext cx="701823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 in Automotive UX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Growing use for infotainment and driver/passenger monitoring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Enables adaptive systems (music, alerts, notifications)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Lightweight FER Models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TinyCNN &amp; DeepFace are practical for CPU-only systems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Trade-off: Lower accuracy vs real-time FPS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980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CB33D8-AA51-A810-436C-FB80EA5E8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401E40-8789-B9FF-AA75-3F628E6A56D5}"/>
              </a:ext>
            </a:extLst>
          </p:cNvPr>
          <p:cNvSpPr txBox="1"/>
          <p:nvPr/>
        </p:nvSpPr>
        <p:spPr>
          <a:xfrm>
            <a:off x="213645" y="3132516"/>
            <a:ext cx="285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STATE</a:t>
            </a:r>
            <a:r>
              <a:rPr lang="it-IT" sz="20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20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</a:t>
            </a:r>
          </a:p>
        </p:txBody>
      </p:sp>
      <p:cxnSp>
        <p:nvCxnSpPr>
          <p:cNvPr id="2" name="Connettore diritto 1">
            <a:extLst>
              <a:ext uri="{FF2B5EF4-FFF2-40B4-BE49-F238E27FC236}">
                <a16:creationId xmlns:a16="http://schemas.microsoft.com/office/drawing/2014/main" id="{C1CAE9E2-642F-C9C2-A185-323FFCE548D5}"/>
              </a:ext>
            </a:extLst>
          </p:cNvPr>
          <p:cNvCxnSpPr>
            <a:cxnSpLocks/>
          </p:cNvCxnSpPr>
          <p:nvPr/>
        </p:nvCxnSpPr>
        <p:spPr>
          <a:xfrm flipV="1">
            <a:off x="2939753" y="0"/>
            <a:ext cx="0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29F2138F-BD03-F315-8A00-882F2E682C06}"/>
              </a:ext>
            </a:extLst>
          </p:cNvPr>
          <p:cNvSpPr txBox="1"/>
          <p:nvPr/>
        </p:nvSpPr>
        <p:spPr>
          <a:xfrm>
            <a:off x="2939753" y="555890"/>
            <a:ext cx="8425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Systems &amp; AuraBeat's Positioning</a:t>
            </a:r>
            <a:endParaRPr lang="it-IT" sz="2800" b="1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B6C54-037E-DB94-0C7D-96134447FF8E}"/>
              </a:ext>
            </a:extLst>
          </p:cNvPr>
          <p:cNvSpPr txBox="1"/>
          <p:nvPr/>
        </p:nvSpPr>
        <p:spPr>
          <a:xfrm>
            <a:off x="4011025" y="1527129"/>
            <a:ext cx="787280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Real-Time FER Systems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 academic systems assume cloud or GPU dependency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AuraBeat demonstrates local FER with usable FPS on low-end CPU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Data-Driven Adaptation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Feedback + emotion logs stored in MongoDB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Supports future training of a personalized mood classifier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Gap Addressed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AuraBeat fills the real-time, offline-capable gap in emotion-aware entertainment by providing a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browser-deployable FER recommender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without requiring special hardware or cloud infrastructure.</a:t>
            </a:r>
            <a:endParaRPr lang="en-US" alt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38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9838DC-F70D-B3A6-3DC6-243C58063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7232B08-0BCB-B5C2-0483-42265841D8E1}"/>
              </a:ext>
            </a:extLst>
          </p:cNvPr>
          <p:cNvGrpSpPr/>
          <p:nvPr/>
        </p:nvGrpSpPr>
        <p:grpSpPr>
          <a:xfrm>
            <a:off x="1507830" y="815318"/>
            <a:ext cx="9303085" cy="5422872"/>
            <a:chOff x="2328228" y="815318"/>
            <a:chExt cx="9303085" cy="5422872"/>
          </a:xfrm>
        </p:grpSpPr>
        <p:cxnSp>
          <p:nvCxnSpPr>
            <p:cNvPr id="54" name="Connettore a gomito 53">
              <a:extLst>
                <a:ext uri="{FF2B5EF4-FFF2-40B4-BE49-F238E27FC236}">
                  <a16:creationId xmlns:a16="http://schemas.microsoft.com/office/drawing/2014/main" id="{3D6468D1-0E87-3F30-D8CF-8737D7AC56DF}"/>
                </a:ext>
              </a:extLst>
            </p:cNvPr>
            <p:cNvCxnSpPr>
              <a:cxnSpLocks/>
              <a:stCxn id="3" idx="1"/>
              <a:endCxn id="7" idx="2"/>
            </p:cNvCxnSpPr>
            <p:nvPr/>
          </p:nvCxnSpPr>
          <p:spPr>
            <a:xfrm rot="10800000">
              <a:off x="6454820" y="4953820"/>
              <a:ext cx="2884795" cy="560210"/>
            </a:xfrm>
            <a:prstGeom prst="bentConnector2">
              <a:avLst/>
            </a:prstGeom>
            <a:ln>
              <a:solidFill>
                <a:srgbClr val="FF66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a gomito 60">
              <a:extLst>
                <a:ext uri="{FF2B5EF4-FFF2-40B4-BE49-F238E27FC236}">
                  <a16:creationId xmlns:a16="http://schemas.microsoft.com/office/drawing/2014/main" id="{A243DCE1-C288-7703-45C1-E57C01B36726}"/>
                </a:ext>
              </a:extLst>
            </p:cNvPr>
            <p:cNvCxnSpPr>
              <a:cxnSpLocks/>
              <a:stCxn id="7" idx="0"/>
              <a:endCxn id="26" idx="1"/>
            </p:cNvCxnSpPr>
            <p:nvPr/>
          </p:nvCxnSpPr>
          <p:spPr>
            <a:xfrm rot="5400000" flipH="1" flipV="1">
              <a:off x="7218417" y="1445821"/>
              <a:ext cx="706459" cy="2233654"/>
            </a:xfrm>
            <a:prstGeom prst="bentConnector2">
              <a:avLst/>
            </a:prstGeom>
            <a:ln>
              <a:solidFill>
                <a:srgbClr val="FF66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720573C2-AC10-12C4-8DF5-159C125B90D6}"/>
                </a:ext>
              </a:extLst>
            </p:cNvPr>
            <p:cNvGrpSpPr/>
            <p:nvPr/>
          </p:nvGrpSpPr>
          <p:grpSpPr>
            <a:xfrm>
              <a:off x="9339614" y="4789869"/>
              <a:ext cx="1640558" cy="1448321"/>
              <a:chOff x="387220" y="327522"/>
              <a:chExt cx="1640558" cy="1448321"/>
            </a:xfrm>
          </p:grpSpPr>
          <p:grpSp>
            <p:nvGrpSpPr>
              <p:cNvPr id="43" name="Gruppo 42">
                <a:extLst>
                  <a:ext uri="{FF2B5EF4-FFF2-40B4-BE49-F238E27FC236}">
                    <a16:creationId xmlns:a16="http://schemas.microsoft.com/office/drawing/2014/main" id="{4F251A47-01B7-CF5F-1CD0-1892E7F135F6}"/>
                  </a:ext>
                </a:extLst>
              </p:cNvPr>
              <p:cNvGrpSpPr/>
              <p:nvPr/>
            </p:nvGrpSpPr>
            <p:grpSpPr>
              <a:xfrm>
                <a:off x="636493" y="445051"/>
                <a:ext cx="1142013" cy="1213262"/>
                <a:chOff x="546496" y="983927"/>
                <a:chExt cx="1142013" cy="1213262"/>
              </a:xfrm>
            </p:grpSpPr>
            <p:pic>
              <p:nvPicPr>
                <p:cNvPr id="28" name="Elemento grafico 27" descr="Database con riempimento a tinta unita">
                  <a:extLst>
                    <a:ext uri="{FF2B5EF4-FFF2-40B4-BE49-F238E27FC236}">
                      <a16:creationId xmlns:a16="http://schemas.microsoft.com/office/drawing/2014/main" id="{5B237650-B7D1-0BB0-566A-F17F6F698C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1676" y="983927"/>
                  <a:ext cx="951652" cy="951652"/>
                </a:xfrm>
                <a:prstGeom prst="rect">
                  <a:avLst/>
                </a:prstGeom>
              </p:spPr>
            </p:pic>
            <p:sp>
              <p:nvSpPr>
                <p:cNvPr id="41" name="CasellaDiTesto 40">
                  <a:extLst>
                    <a:ext uri="{FF2B5EF4-FFF2-40B4-BE49-F238E27FC236}">
                      <a16:creationId xmlns:a16="http://schemas.microsoft.com/office/drawing/2014/main" id="{2BE62E60-2C0B-E8EC-0D1D-0AF27CFC9347}"/>
                    </a:ext>
                  </a:extLst>
                </p:cNvPr>
                <p:cNvSpPr txBox="1"/>
                <p:nvPr/>
              </p:nvSpPr>
              <p:spPr>
                <a:xfrm>
                  <a:off x="546496" y="1935579"/>
                  <a:ext cx="1142013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DATABASE</a:t>
                  </a:r>
                </a:p>
              </p:txBody>
            </p:sp>
          </p:grpSp>
          <p:sp>
            <p:nvSpPr>
              <p:cNvPr id="3" name="Rettangolo con angoli arrotondati 2">
                <a:extLst>
                  <a:ext uri="{FF2B5EF4-FFF2-40B4-BE49-F238E27FC236}">
                    <a16:creationId xmlns:a16="http://schemas.microsoft.com/office/drawing/2014/main" id="{661163AB-37B1-AB6F-924B-28347C870468}"/>
                  </a:ext>
                </a:extLst>
              </p:cNvPr>
              <p:cNvSpPr/>
              <p:nvPr/>
            </p:nvSpPr>
            <p:spPr>
              <a:xfrm>
                <a:off x="387220" y="327522"/>
                <a:ext cx="1640558" cy="1448321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C31CC82D-43A2-A789-369F-925E30D722D9}"/>
                </a:ext>
              </a:extLst>
            </p:cNvPr>
            <p:cNvGrpSpPr/>
            <p:nvPr/>
          </p:nvGrpSpPr>
          <p:grpSpPr>
            <a:xfrm>
              <a:off x="5500056" y="2915877"/>
              <a:ext cx="1909526" cy="2037943"/>
              <a:chOff x="3247785" y="1318260"/>
              <a:chExt cx="1909526" cy="2037943"/>
            </a:xfrm>
          </p:grpSpPr>
          <p:grpSp>
            <p:nvGrpSpPr>
              <p:cNvPr id="40" name="Gruppo 39">
                <a:extLst>
                  <a:ext uri="{FF2B5EF4-FFF2-40B4-BE49-F238E27FC236}">
                    <a16:creationId xmlns:a16="http://schemas.microsoft.com/office/drawing/2014/main" id="{033D1AEC-3301-1C40-8782-E880340568B6}"/>
                  </a:ext>
                </a:extLst>
              </p:cNvPr>
              <p:cNvGrpSpPr/>
              <p:nvPr/>
            </p:nvGrpSpPr>
            <p:grpSpPr>
              <a:xfrm>
                <a:off x="3545111" y="1562293"/>
                <a:ext cx="1314874" cy="1549877"/>
                <a:chOff x="4615746" y="1879123"/>
                <a:chExt cx="1314874" cy="1549877"/>
              </a:xfrm>
            </p:grpSpPr>
            <p:sp>
              <p:nvSpPr>
                <p:cNvPr id="37" name="CasellaDiTesto 36">
                  <a:extLst>
                    <a:ext uri="{FF2B5EF4-FFF2-40B4-BE49-F238E27FC236}">
                      <a16:creationId xmlns:a16="http://schemas.microsoft.com/office/drawing/2014/main" id="{67DEE5AE-AB55-BDAF-A991-992AF0D25A23}"/>
                    </a:ext>
                  </a:extLst>
                </p:cNvPr>
                <p:cNvSpPr txBox="1"/>
                <p:nvPr/>
              </p:nvSpPr>
              <p:spPr>
                <a:xfrm>
                  <a:off x="4615746" y="3167390"/>
                  <a:ext cx="1314874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BACK-END</a:t>
                  </a:r>
                </a:p>
              </p:txBody>
            </p:sp>
            <p:pic>
              <p:nvPicPr>
                <p:cNvPr id="39" name="Immagine 38" descr="Immagine che contiene Elementi grafici, design, cerchio, simbolo&#10;&#10;Descrizione generata automaticamente">
                  <a:extLst>
                    <a:ext uri="{FF2B5EF4-FFF2-40B4-BE49-F238E27FC236}">
                      <a16:creationId xmlns:a16="http://schemas.microsoft.com/office/drawing/2014/main" id="{A9D34D50-C451-3FE5-B321-620F26EC5A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96842" y="1879123"/>
                  <a:ext cx="1152682" cy="1152682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09BFF654-0AEB-9BC5-6A23-7D191AAD3705}"/>
                  </a:ext>
                </a:extLst>
              </p:cNvPr>
              <p:cNvSpPr/>
              <p:nvPr/>
            </p:nvSpPr>
            <p:spPr>
              <a:xfrm>
                <a:off x="3247785" y="1318260"/>
                <a:ext cx="1909526" cy="2037943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9" name="Gruppo 28">
              <a:extLst>
                <a:ext uri="{FF2B5EF4-FFF2-40B4-BE49-F238E27FC236}">
                  <a16:creationId xmlns:a16="http://schemas.microsoft.com/office/drawing/2014/main" id="{FB349858-8E3E-387A-0856-5080B30E9F81}"/>
                </a:ext>
              </a:extLst>
            </p:cNvPr>
            <p:cNvGrpSpPr/>
            <p:nvPr/>
          </p:nvGrpSpPr>
          <p:grpSpPr>
            <a:xfrm>
              <a:off x="8688473" y="815318"/>
              <a:ext cx="2942840" cy="2556046"/>
              <a:chOff x="7769610" y="0"/>
              <a:chExt cx="2942840" cy="2556046"/>
            </a:xfrm>
          </p:grpSpPr>
          <p:grpSp>
            <p:nvGrpSpPr>
              <p:cNvPr id="42" name="Gruppo 41">
                <a:extLst>
                  <a:ext uri="{FF2B5EF4-FFF2-40B4-BE49-F238E27FC236}">
                    <a16:creationId xmlns:a16="http://schemas.microsoft.com/office/drawing/2014/main" id="{4A6D3FDF-21DE-13C2-4FD0-54A3F09BEA78}"/>
                  </a:ext>
                </a:extLst>
              </p:cNvPr>
              <p:cNvGrpSpPr/>
              <p:nvPr/>
            </p:nvGrpSpPr>
            <p:grpSpPr>
              <a:xfrm>
                <a:off x="7972532" y="0"/>
                <a:ext cx="2556046" cy="2556046"/>
                <a:chOff x="7872659" y="2270172"/>
                <a:chExt cx="2556046" cy="2556046"/>
              </a:xfrm>
            </p:grpSpPr>
            <p:grpSp>
              <p:nvGrpSpPr>
                <p:cNvPr id="17" name="Gruppo 16">
                  <a:extLst>
                    <a:ext uri="{FF2B5EF4-FFF2-40B4-BE49-F238E27FC236}">
                      <a16:creationId xmlns:a16="http://schemas.microsoft.com/office/drawing/2014/main" id="{7406696C-5CD8-D836-7455-0272CA3B7F00}"/>
                    </a:ext>
                  </a:extLst>
                </p:cNvPr>
                <p:cNvGrpSpPr/>
                <p:nvPr/>
              </p:nvGrpSpPr>
              <p:grpSpPr>
                <a:xfrm>
                  <a:off x="7872659" y="2270172"/>
                  <a:ext cx="2556046" cy="2556046"/>
                  <a:chOff x="7053963" y="2301973"/>
                  <a:chExt cx="3531101" cy="3531101"/>
                </a:xfrm>
              </p:grpSpPr>
              <p:pic>
                <p:nvPicPr>
                  <p:cNvPr id="16" name="Immagine 15" descr="Immagine che contiene automobile, veicolo, Adesivo per automobili, clipart&#10;&#10;Descrizione generata automaticamente">
                    <a:extLst>
                      <a:ext uri="{FF2B5EF4-FFF2-40B4-BE49-F238E27FC236}">
                        <a16:creationId xmlns:a16="http://schemas.microsoft.com/office/drawing/2014/main" id="{B863744E-E6D3-0A7E-1C2A-1E005A6EBD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duotone>
                      <a:prstClr val="black"/>
                      <a:srgbClr val="C00000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7053963" y="2301973"/>
                    <a:ext cx="3531101" cy="3531101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pic>
                <p:nvPicPr>
                  <p:cNvPr id="31" name="Elemento grafico 30" descr="Processore con riempimento a tinta unita">
                    <a:extLst>
                      <a:ext uri="{FF2B5EF4-FFF2-40B4-BE49-F238E27FC236}">
                        <a16:creationId xmlns:a16="http://schemas.microsoft.com/office/drawing/2014/main" id="{E2FB0A14-9810-F6BB-C452-300AD1BC2B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495026" y="3875839"/>
                    <a:ext cx="648973" cy="64897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CasellaDiTesto 19">
                  <a:extLst>
                    <a:ext uri="{FF2B5EF4-FFF2-40B4-BE49-F238E27FC236}">
                      <a16:creationId xmlns:a16="http://schemas.microsoft.com/office/drawing/2014/main" id="{316282C0-C2BB-9EFA-329D-A742DAB46900}"/>
                    </a:ext>
                  </a:extLst>
                </p:cNvPr>
                <p:cNvSpPr txBox="1"/>
                <p:nvPr/>
              </p:nvSpPr>
              <p:spPr>
                <a:xfrm>
                  <a:off x="8129191" y="4194570"/>
                  <a:ext cx="2185451" cy="26161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100" spc="300" dirty="0">
                      <a:solidFill>
                        <a:srgbClr val="DA627D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CAR CONTROLLER</a:t>
                  </a:r>
                </a:p>
              </p:txBody>
            </p:sp>
          </p:grpSp>
          <p:sp>
            <p:nvSpPr>
              <p:cNvPr id="26" name="Rettangolo con angoli arrotondati 25">
                <a:extLst>
                  <a:ext uri="{FF2B5EF4-FFF2-40B4-BE49-F238E27FC236}">
                    <a16:creationId xmlns:a16="http://schemas.microsoft.com/office/drawing/2014/main" id="{C881C685-B985-18CC-9150-225542DBF027}"/>
                  </a:ext>
                </a:extLst>
              </p:cNvPr>
              <p:cNvSpPr/>
              <p:nvPr/>
            </p:nvSpPr>
            <p:spPr>
              <a:xfrm>
                <a:off x="7769610" y="445050"/>
                <a:ext cx="2942840" cy="1898099"/>
              </a:xfrm>
              <a:prstGeom prst="roundRect">
                <a:avLst>
                  <a:gd name="adj" fmla="val 7027"/>
                </a:avLst>
              </a:prstGeom>
              <a:noFill/>
              <a:ln w="28575">
                <a:solidFill>
                  <a:srgbClr val="FF66CC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cxnSp>
          <p:nvCxnSpPr>
            <p:cNvPr id="58" name="Connettore a gomito 57">
              <a:extLst>
                <a:ext uri="{FF2B5EF4-FFF2-40B4-BE49-F238E27FC236}">
                  <a16:creationId xmlns:a16="http://schemas.microsoft.com/office/drawing/2014/main" id="{0DF41024-B0A4-06AB-B227-26E7F5BBE8EF}"/>
                </a:ext>
              </a:extLst>
            </p:cNvPr>
            <p:cNvCxnSpPr>
              <a:cxnSpLocks/>
              <a:stCxn id="7" idx="1"/>
              <a:endCxn id="30" idx="3"/>
            </p:cNvCxnSpPr>
            <p:nvPr/>
          </p:nvCxnSpPr>
          <p:spPr>
            <a:xfrm rot="10800000">
              <a:off x="4328546" y="3934149"/>
              <a:ext cx="1171510" cy="700"/>
            </a:xfrm>
            <a:prstGeom prst="bentConnector3">
              <a:avLst>
                <a:gd name="adj1" fmla="val 50000"/>
              </a:avLst>
            </a:prstGeom>
            <a:ln>
              <a:solidFill>
                <a:srgbClr val="FF66C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0D04F66-A524-4CD3-3CB4-37D251713747}"/>
                </a:ext>
              </a:extLst>
            </p:cNvPr>
            <p:cNvGrpSpPr/>
            <p:nvPr/>
          </p:nvGrpSpPr>
          <p:grpSpPr>
            <a:xfrm>
              <a:off x="2328228" y="2732266"/>
              <a:ext cx="2093073" cy="2403765"/>
              <a:chOff x="473784" y="1407655"/>
              <a:chExt cx="2185451" cy="2559922"/>
            </a:xfrm>
          </p:grpSpPr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D9ABF08D-3E8F-46A0-EB62-36360B58CB33}"/>
                  </a:ext>
                </a:extLst>
              </p:cNvPr>
              <p:cNvGrpSpPr/>
              <p:nvPr/>
            </p:nvGrpSpPr>
            <p:grpSpPr>
              <a:xfrm>
                <a:off x="473784" y="1407655"/>
                <a:ext cx="2185451" cy="2559922"/>
                <a:chOff x="7013051" y="4095430"/>
                <a:chExt cx="2185451" cy="2559922"/>
              </a:xfrm>
            </p:grpSpPr>
            <p:grpSp>
              <p:nvGrpSpPr>
                <p:cNvPr id="13" name="Gruppo 12">
                  <a:extLst>
                    <a:ext uri="{FF2B5EF4-FFF2-40B4-BE49-F238E27FC236}">
                      <a16:creationId xmlns:a16="http://schemas.microsoft.com/office/drawing/2014/main" id="{AA29597E-7AD5-BDF6-B812-8BC97D71DF62}"/>
                    </a:ext>
                  </a:extLst>
                </p:cNvPr>
                <p:cNvGrpSpPr/>
                <p:nvPr/>
              </p:nvGrpSpPr>
              <p:grpSpPr>
                <a:xfrm>
                  <a:off x="7013051" y="4312291"/>
                  <a:ext cx="2185451" cy="2284504"/>
                  <a:chOff x="4745191" y="4253309"/>
                  <a:chExt cx="2185451" cy="2284504"/>
                </a:xfrm>
              </p:grpSpPr>
              <p:pic>
                <p:nvPicPr>
                  <p:cNvPr id="5" name="Immagine 4" descr="Immagine che contiene schermata, Cellulare, smartphone, telefono&#10;&#10;Descrizione generata automaticamente">
                    <a:extLst>
                      <a:ext uri="{FF2B5EF4-FFF2-40B4-BE49-F238E27FC236}">
                        <a16:creationId xmlns:a16="http://schemas.microsoft.com/office/drawing/2014/main" id="{82C38619-C6BE-6DC7-EE81-23DA166C84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" r="45487"/>
                  <a:stretch/>
                </p:blipFill>
                <p:spPr>
                  <a:xfrm>
                    <a:off x="5406524" y="4253309"/>
                    <a:ext cx="862782" cy="158269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82966DAF-5CF1-E8D6-8A3A-F1F808F58DB2}"/>
                      </a:ext>
                    </a:extLst>
                  </p:cNvPr>
                  <p:cNvSpPr txBox="1"/>
                  <p:nvPr/>
                </p:nvSpPr>
                <p:spPr>
                  <a:xfrm>
                    <a:off x="5076945" y="5978427"/>
                    <a:ext cx="1521941" cy="2786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100" spc="300">
                        <a:solidFill>
                          <a:srgbClr val="DA627D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FRONT-END</a:t>
                    </a:r>
                  </a:p>
                </p:txBody>
              </p:sp>
              <p:sp>
                <p:nvSpPr>
                  <p:cNvPr id="12" name="CasellaDiTesto 11">
                    <a:extLst>
                      <a:ext uri="{FF2B5EF4-FFF2-40B4-BE49-F238E27FC236}">
                        <a16:creationId xmlns:a16="http://schemas.microsoft.com/office/drawing/2014/main" id="{E8ED04A2-3970-EDBB-8B4B-5EEFEE3FDD1E}"/>
                      </a:ext>
                    </a:extLst>
                  </p:cNvPr>
                  <p:cNvSpPr txBox="1"/>
                  <p:nvPr/>
                </p:nvSpPr>
                <p:spPr>
                  <a:xfrm>
                    <a:off x="4745191" y="6193654"/>
                    <a:ext cx="2185451" cy="34415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500" spc="3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MOBILE </a:t>
                    </a:r>
                    <a:r>
                      <a:rPr lang="en-US" sz="1500" b="1" spc="30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a:t>APP</a:t>
                    </a:r>
                  </a:p>
                </p:txBody>
              </p:sp>
            </p:grpSp>
            <p:sp>
              <p:nvSpPr>
                <p:cNvPr id="30" name="Rettangolo con angoli arrotondati 29">
                  <a:extLst>
                    <a:ext uri="{FF2B5EF4-FFF2-40B4-BE49-F238E27FC236}">
                      <a16:creationId xmlns:a16="http://schemas.microsoft.com/office/drawing/2014/main" id="{6BA82EE4-3A73-D02D-81EB-7A8094D0876E}"/>
                    </a:ext>
                  </a:extLst>
                </p:cNvPr>
                <p:cNvSpPr/>
                <p:nvPr/>
              </p:nvSpPr>
              <p:spPr>
                <a:xfrm>
                  <a:off x="7109897" y="4095430"/>
                  <a:ext cx="1991757" cy="2559922"/>
                </a:xfrm>
                <a:prstGeom prst="roundRect">
                  <a:avLst>
                    <a:gd name="adj" fmla="val 7027"/>
                  </a:avLst>
                </a:prstGeom>
                <a:noFill/>
                <a:ln w="28575">
                  <a:solidFill>
                    <a:srgbClr val="FF66CC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AAA2729-DA97-D428-58B0-02068C6D1E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l="5598" t="12041" r="13418" b="36049"/>
              <a:stretch>
                <a:fillRect/>
              </a:stretch>
            </p:blipFill>
            <p:spPr>
              <a:xfrm>
                <a:off x="1260522" y="2218422"/>
                <a:ext cx="647316" cy="121678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FFD4A018-255F-FFAC-A672-E3EB94004B7C}"/>
              </a:ext>
            </a:extLst>
          </p:cNvPr>
          <p:cNvSpPr txBox="1"/>
          <p:nvPr/>
        </p:nvSpPr>
        <p:spPr>
          <a:xfrm>
            <a:off x="1614721" y="5198558"/>
            <a:ext cx="20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USER/PASSENGER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C02B0F-D7C7-CB4A-C0E1-31CECDBE2648}"/>
              </a:ext>
            </a:extLst>
          </p:cNvPr>
          <p:cNvSpPr/>
          <p:nvPr/>
        </p:nvSpPr>
        <p:spPr>
          <a:xfrm>
            <a:off x="642026" y="476655"/>
            <a:ext cx="11050621" cy="623537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A32857-6CD0-837C-0996-8CB1237AB0DC}"/>
              </a:ext>
            </a:extLst>
          </p:cNvPr>
          <p:cNvSpPr txBox="1"/>
          <p:nvPr/>
        </p:nvSpPr>
        <p:spPr>
          <a:xfrm>
            <a:off x="3028666" y="145975"/>
            <a:ext cx="5699623" cy="646331"/>
          </a:xfrm>
          <a:prstGeom prst="rect">
            <a:avLst/>
          </a:prstGeom>
          <a:solidFill>
            <a:srgbClr val="15213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SYSTEM</a:t>
            </a:r>
            <a:r>
              <a:rPr lang="en-US" sz="36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ARCHITECTURE</a:t>
            </a:r>
          </a:p>
        </p:txBody>
      </p: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E2465920-9B42-26BA-FA2D-270E7D584076}"/>
              </a:ext>
            </a:extLst>
          </p:cNvPr>
          <p:cNvSpPr/>
          <p:nvPr/>
        </p:nvSpPr>
        <p:spPr>
          <a:xfrm>
            <a:off x="10993419" y="1954587"/>
            <a:ext cx="497400" cy="528542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3E260CD-9C66-6C9E-9BC6-FC52C80D1800}"/>
              </a:ext>
            </a:extLst>
          </p:cNvPr>
          <p:cNvSpPr txBox="1"/>
          <p:nvPr/>
        </p:nvSpPr>
        <p:spPr>
          <a:xfrm>
            <a:off x="8226817" y="3244150"/>
            <a:ext cx="2436694" cy="95410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Not implemented now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For future to integrate with like car speeds and emergencies</a:t>
            </a:r>
          </a:p>
        </p:txBody>
      </p:sp>
    </p:spTree>
    <p:extLst>
      <p:ext uri="{BB962C8B-B14F-4D97-AF65-F5344CB8AC3E}">
        <p14:creationId xmlns:p14="http://schemas.microsoft.com/office/powerpoint/2010/main" val="3450396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71BBDA-95D7-7DAB-CC5C-56CF452BE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B35B93C-ACE8-0AB4-A3DF-C1D49E32A100}"/>
              </a:ext>
            </a:extLst>
          </p:cNvPr>
          <p:cNvSpPr txBox="1"/>
          <p:nvPr/>
        </p:nvSpPr>
        <p:spPr>
          <a:xfrm>
            <a:off x="1616684" y="4515940"/>
            <a:ext cx="895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</a:t>
            </a:r>
            <a:r>
              <a:rPr lang="en-US" sz="4400" b="1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REQUIREMENTS </a:t>
            </a:r>
          </a:p>
        </p:txBody>
      </p:sp>
      <p:pic>
        <p:nvPicPr>
          <p:cNvPr id="3" name="Immagine 2" descr="Immagine che contiene simbolo, Carattere, Elementi grafici, design&#10;&#10;Descrizione generata automaticamente">
            <a:extLst>
              <a:ext uri="{FF2B5EF4-FFF2-40B4-BE49-F238E27FC236}">
                <a16:creationId xmlns:a16="http://schemas.microsoft.com/office/drawing/2014/main" id="{BCDC0C38-C2DE-BB6A-639E-FFBA17DF53D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571" y="1049316"/>
            <a:ext cx="3152858" cy="31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1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13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E5C21F-E2E4-898D-79F4-D5C128C3D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34E62EB-41E9-886B-0EA7-02B117EAA2D5}"/>
              </a:ext>
            </a:extLst>
          </p:cNvPr>
          <p:cNvSpPr txBox="1"/>
          <p:nvPr/>
        </p:nvSpPr>
        <p:spPr>
          <a:xfrm>
            <a:off x="3481264" y="1550386"/>
            <a:ext cx="25394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USER/PASSENGER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5DF0E6B-42DA-C066-FA57-2DC57911E52C}"/>
              </a:ext>
            </a:extLst>
          </p:cNvPr>
          <p:cNvSpPr txBox="1"/>
          <p:nvPr/>
        </p:nvSpPr>
        <p:spPr>
          <a:xfrm>
            <a:off x="3605095" y="4555604"/>
            <a:ext cx="24156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pc="300" dirty="0">
                <a:solidFill>
                  <a:srgbClr val="FCA17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endParaRPr lang="en-US" sz="1600" spc="300" dirty="0">
              <a:solidFill>
                <a:srgbClr val="FCA17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73B01E6-4B03-6067-6ADC-7A2F13AE0CCD}"/>
              </a:ext>
            </a:extLst>
          </p:cNvPr>
          <p:cNvSpPr txBox="1"/>
          <p:nvPr/>
        </p:nvSpPr>
        <p:spPr>
          <a:xfrm>
            <a:off x="0" y="2343499"/>
            <a:ext cx="3735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FUNCTIONAL                </a:t>
            </a:r>
            <a:r>
              <a:rPr lang="en-US" sz="2800" spc="300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REQUIREMENTS</a:t>
            </a:r>
          </a:p>
        </p:txBody>
      </p:sp>
      <p:cxnSp>
        <p:nvCxnSpPr>
          <p:cNvPr id="42" name="Connettore diritto 41">
            <a:extLst>
              <a:ext uri="{FF2B5EF4-FFF2-40B4-BE49-F238E27FC236}">
                <a16:creationId xmlns:a16="http://schemas.microsoft.com/office/drawing/2014/main" id="{267BF876-4C21-1CBF-BF40-20A58E6C07D6}"/>
              </a:ext>
            </a:extLst>
          </p:cNvPr>
          <p:cNvCxnSpPr>
            <a:cxnSpLocks/>
          </p:cNvCxnSpPr>
          <p:nvPr/>
        </p:nvCxnSpPr>
        <p:spPr>
          <a:xfrm flipV="1">
            <a:off x="3278221" y="0"/>
            <a:ext cx="68094" cy="685800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F749ACC3-4A83-3AB0-DD89-F8D66CBA9D31}"/>
              </a:ext>
            </a:extLst>
          </p:cNvPr>
          <p:cNvSpPr txBox="1"/>
          <p:nvPr/>
        </p:nvSpPr>
        <p:spPr>
          <a:xfrm>
            <a:off x="6624536" y="809157"/>
            <a:ext cx="5041733" cy="243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 a personal account; 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in to access personal features;  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webcam to capture emotion snapshot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 music suggestion based on detected mood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Provide star rating and optional feedback comment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and replay previously played songs offline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0DDC5C-B08B-11BE-4FF0-1AA6A46C1C35}"/>
              </a:ext>
            </a:extLst>
          </p:cNvPr>
          <p:cNvSpPr txBox="1"/>
          <p:nvPr/>
        </p:nvSpPr>
        <p:spPr>
          <a:xfrm>
            <a:off x="6624536" y="3840742"/>
            <a:ext cx="5558356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 in to access management features;  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Monitor system operations through a dashboard;  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Manage user requests for data access, modification, or deletion;  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system performance and generate reports; 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Visualize valence/arousal trends (read-only)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r>
              <a:rPr lang="en-US" alt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View logs of user feedback (anonymous)</a:t>
            </a:r>
          </a:p>
          <a:p>
            <a:pPr marL="342900" indent="-342900" algn="just">
              <a:spcBef>
                <a:spcPts val="200"/>
              </a:spcBef>
              <a:buFont typeface="+mj-lt"/>
              <a:buAutoNum type="arabicPeriod"/>
            </a:pPr>
            <a:endParaRPr lang="en-US" sz="1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154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2939</TotalTime>
  <Words>3085</Words>
  <Application>Microsoft Office PowerPoint</Application>
  <PresentationFormat>Widescreen</PresentationFormat>
  <Paragraphs>630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Giovanni Ligato</dc:creator>
  <cp:lastModifiedBy>Mulat Ayinet Tiruye</cp:lastModifiedBy>
  <cp:revision>190</cp:revision>
  <dcterms:created xsi:type="dcterms:W3CDTF">2024-11-07T14:33:39Z</dcterms:created>
  <dcterms:modified xsi:type="dcterms:W3CDTF">2025-06-11T12:27:54Z</dcterms:modified>
</cp:coreProperties>
</file>